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4.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5.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6.xml" ContentType="application/vnd.openxmlformats-officedocument.theme+xml"/>
  <Override PartName="/ppt/slideLayouts/slideLayout21.xml" ContentType="application/vnd.openxmlformats-officedocument.presentationml.slideLayout+xml"/>
  <Override PartName="/ppt/theme/theme7.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8.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9.xml" ContentType="application/vnd.openxmlformats-officedocument.theme+xml"/>
  <Override PartName="/ppt/slideLayouts/slideLayout28.xml" ContentType="application/vnd.openxmlformats-officedocument.presentationml.slideLayout+xml"/>
  <Override PartName="/ppt/theme/theme10.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11.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12.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1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5197" r:id="rId1"/>
    <p:sldMasterId id="2147485207" r:id="rId2"/>
    <p:sldMasterId id="2147485209" r:id="rId3"/>
    <p:sldMasterId id="2147485212" r:id="rId4"/>
    <p:sldMasterId id="2147485215" r:id="rId5"/>
    <p:sldMasterId id="2147485218" r:id="rId6"/>
    <p:sldMasterId id="2147485221" r:id="rId7"/>
    <p:sldMasterId id="2147485223" r:id="rId8"/>
    <p:sldMasterId id="2147485226" r:id="rId9"/>
    <p:sldMasterId id="2147485231" r:id="rId10"/>
    <p:sldMasterId id="2147485233" r:id="rId11"/>
    <p:sldMasterId id="2147485237" r:id="rId12"/>
    <p:sldMasterId id="2147485240" r:id="rId13"/>
    <p:sldMasterId id="2147485244" r:id="rId14"/>
  </p:sldMasterIdLst>
  <p:notesMasterIdLst>
    <p:notesMasterId r:id="rId44"/>
  </p:notesMasterIdLst>
  <p:handoutMasterIdLst>
    <p:handoutMasterId r:id="rId45"/>
  </p:handoutMasterIdLst>
  <p:sldIdLst>
    <p:sldId id="320" r:id="rId15"/>
    <p:sldId id="949" r:id="rId16"/>
    <p:sldId id="941" r:id="rId17"/>
    <p:sldId id="934" r:id="rId18"/>
    <p:sldId id="972" r:id="rId19"/>
    <p:sldId id="998" r:id="rId20"/>
    <p:sldId id="924" r:id="rId21"/>
    <p:sldId id="943" r:id="rId22"/>
    <p:sldId id="958" r:id="rId23"/>
    <p:sldId id="955" r:id="rId24"/>
    <p:sldId id="937" r:id="rId25"/>
    <p:sldId id="999" r:id="rId26"/>
    <p:sldId id="968" r:id="rId27"/>
    <p:sldId id="967" r:id="rId28"/>
    <p:sldId id="969" r:id="rId29"/>
    <p:sldId id="997" r:id="rId30"/>
    <p:sldId id="977" r:id="rId31"/>
    <p:sldId id="960" r:id="rId32"/>
    <p:sldId id="976" r:id="rId33"/>
    <p:sldId id="980" r:id="rId34"/>
    <p:sldId id="981" r:id="rId35"/>
    <p:sldId id="983" r:id="rId36"/>
    <p:sldId id="985" r:id="rId37"/>
    <p:sldId id="986" r:id="rId38"/>
    <p:sldId id="987" r:id="rId39"/>
    <p:sldId id="961" r:id="rId40"/>
    <p:sldId id="962" r:id="rId41"/>
    <p:sldId id="952" r:id="rId42"/>
    <p:sldId id="909" r:id="rId43"/>
  </p:sldIdLst>
  <p:sldSz cx="9144000" cy="6858000" type="screen4x3"/>
  <p:notesSz cx="7010400" cy="9296400"/>
  <p:defaultTextStyle>
    <a:defPPr>
      <a:defRPr lang="en-US"/>
    </a:defPPr>
    <a:lvl1pPr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1pPr>
    <a:lvl2pPr marL="4572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2pPr>
    <a:lvl3pPr marL="9144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3pPr>
    <a:lvl4pPr marL="13716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4pPr>
    <a:lvl5pPr marL="18288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5pPr>
    <a:lvl6pPr marL="2286000" algn="l" defTabSz="914400" rtl="0" eaLnBrk="1" latinLnBrk="0" hangingPunct="1">
      <a:defRPr sz="1600" b="1" kern="1200">
        <a:solidFill>
          <a:schemeClr val="tx1"/>
        </a:solidFill>
        <a:latin typeface="Trebuchet MS" pitchFamily="34" charset="0"/>
        <a:ea typeface="+mn-ea"/>
        <a:cs typeface="Times New Roman" pitchFamily="18" charset="0"/>
      </a:defRPr>
    </a:lvl6pPr>
    <a:lvl7pPr marL="2743200" algn="l" defTabSz="914400" rtl="0" eaLnBrk="1" latinLnBrk="0" hangingPunct="1">
      <a:defRPr sz="1600" b="1" kern="1200">
        <a:solidFill>
          <a:schemeClr val="tx1"/>
        </a:solidFill>
        <a:latin typeface="Trebuchet MS" pitchFamily="34" charset="0"/>
        <a:ea typeface="+mn-ea"/>
        <a:cs typeface="Times New Roman" pitchFamily="18" charset="0"/>
      </a:defRPr>
    </a:lvl7pPr>
    <a:lvl8pPr marL="3200400" algn="l" defTabSz="914400" rtl="0" eaLnBrk="1" latinLnBrk="0" hangingPunct="1">
      <a:defRPr sz="1600" b="1" kern="1200">
        <a:solidFill>
          <a:schemeClr val="tx1"/>
        </a:solidFill>
        <a:latin typeface="Trebuchet MS" pitchFamily="34" charset="0"/>
        <a:ea typeface="+mn-ea"/>
        <a:cs typeface="Times New Roman" pitchFamily="18" charset="0"/>
      </a:defRPr>
    </a:lvl8pPr>
    <a:lvl9pPr marL="3657600" algn="l" defTabSz="914400" rtl="0" eaLnBrk="1" latinLnBrk="0" hangingPunct="1">
      <a:defRPr sz="1600" b="1" kern="1200">
        <a:solidFill>
          <a:schemeClr val="tx1"/>
        </a:solidFill>
        <a:latin typeface="Trebuchet MS" pitchFamily="34" charset="0"/>
        <a:ea typeface="+mn-ea"/>
        <a:cs typeface="Times New Roman" pitchFamily="18" charset="0"/>
      </a:defRPr>
    </a:lvl9pPr>
  </p:defaultTextStyle>
  <p:extLst>
    <p:ext uri="{EFAFB233-063F-42B5-8137-9DF3F51BA10A}">
      <p15:sldGuideLst xmlns:p15="http://schemas.microsoft.com/office/powerpoint/2012/main">
        <p15:guide id="1" orient="horz" pos="198">
          <p15:clr>
            <a:srgbClr val="A4A3A4"/>
          </p15:clr>
        </p15:guide>
        <p15:guide id="2" pos="2890">
          <p15:clr>
            <a:srgbClr val="A4A3A4"/>
          </p15:clr>
        </p15:guide>
      </p15:sldGuideLst>
    </p:ext>
    <p:ext uri="{2D200454-40CA-4A62-9FC3-DE9A4176ACB9}">
      <p15:notesGuideLst xmlns:p15="http://schemas.microsoft.com/office/powerpoint/2012/main">
        <p15:guide id="1" orient="horz" pos="2928">
          <p15:clr>
            <a:srgbClr val="A4A3A4"/>
          </p15:clr>
        </p15:guide>
        <p15:guide id="2" pos="220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557F"/>
    <a:srgbClr val="014C6D"/>
    <a:srgbClr val="EA7125"/>
    <a:srgbClr val="6E84B4"/>
    <a:srgbClr val="414752"/>
    <a:srgbClr val="EFF1F7"/>
    <a:srgbClr val="FF6600"/>
    <a:srgbClr val="FFFFFF"/>
    <a:srgbClr val="E75C01"/>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86" autoAdjust="0"/>
    <p:restoredTop sz="99649" autoAdjust="0"/>
  </p:normalViewPr>
  <p:slideViewPr>
    <p:cSldViewPr snapToGrid="0">
      <p:cViewPr varScale="1">
        <p:scale>
          <a:sx n="86" d="100"/>
          <a:sy n="86" d="100"/>
        </p:scale>
        <p:origin x="1330" y="58"/>
      </p:cViewPr>
      <p:guideLst>
        <p:guide orient="horz" pos="198"/>
        <p:guide pos="2890"/>
      </p:guideLst>
    </p:cSldViewPr>
  </p:slideViewPr>
  <p:outlineViewPr>
    <p:cViewPr>
      <p:scale>
        <a:sx n="33" d="100"/>
        <a:sy n="33" d="100"/>
      </p:scale>
      <p:origin x="0" y="4944"/>
    </p:cViewPr>
    <p:sldLst>
      <p:sld r:id="rId1" collapse="1"/>
    </p:sldLst>
  </p:outlineViewPr>
  <p:notesTextViewPr>
    <p:cViewPr>
      <p:scale>
        <a:sx n="3" d="2"/>
        <a:sy n="3" d="2"/>
      </p:scale>
      <p:origin x="0" y="0"/>
    </p:cViewPr>
  </p:notesTextViewPr>
  <p:sorterViewPr>
    <p:cViewPr>
      <p:scale>
        <a:sx n="66" d="100"/>
        <a:sy n="66" d="100"/>
      </p:scale>
      <p:origin x="0" y="0"/>
    </p:cViewPr>
  </p:sorterViewPr>
  <p:notesViewPr>
    <p:cSldViewPr snapToGrid="0">
      <p:cViewPr>
        <p:scale>
          <a:sx n="100" d="100"/>
          <a:sy n="100" d="100"/>
        </p:scale>
        <p:origin x="-1584" y="72"/>
      </p:cViewPr>
      <p:guideLst>
        <p:guide orient="horz" pos="2928"/>
        <p:guide pos="2209"/>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4.xml"/><Relationship Id="rId26" Type="http://schemas.openxmlformats.org/officeDocument/2006/relationships/slide" Target="slides/slide12.xml"/><Relationship Id="rId39" Type="http://schemas.openxmlformats.org/officeDocument/2006/relationships/slide" Target="slides/slide25.xml"/><Relationship Id="rId3" Type="http://schemas.openxmlformats.org/officeDocument/2006/relationships/slideMaster" Target="slideMasters/slideMaster3.xml"/><Relationship Id="rId21" Type="http://schemas.openxmlformats.org/officeDocument/2006/relationships/slide" Target="slides/slide7.xml"/><Relationship Id="rId34" Type="http://schemas.openxmlformats.org/officeDocument/2006/relationships/slide" Target="slides/slide20.xml"/><Relationship Id="rId42" Type="http://schemas.openxmlformats.org/officeDocument/2006/relationships/slide" Target="slides/slide28.xml"/><Relationship Id="rId47"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2.xml"/><Relationship Id="rId20" Type="http://schemas.openxmlformats.org/officeDocument/2006/relationships/slide" Target="slides/slide6.xml"/><Relationship Id="rId29" Type="http://schemas.openxmlformats.org/officeDocument/2006/relationships/slide" Target="slides/slide15.xml"/><Relationship Id="rId41"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slide" Target="slides/slide23.xml"/><Relationship Id="rId40" Type="http://schemas.openxmlformats.org/officeDocument/2006/relationships/slide" Target="slides/slide26.xml"/><Relationship Id="rId45"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49"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5.xml"/><Relationship Id="rId31" Type="http://schemas.openxmlformats.org/officeDocument/2006/relationships/slide" Target="slides/slide17.xml"/><Relationship Id="rId44"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slide" Target="slides/slide29.xml"/><Relationship Id="rId48" Type="http://schemas.openxmlformats.org/officeDocument/2006/relationships/theme" Target="theme/theme1.xml"/><Relationship Id="rId8" Type="http://schemas.openxmlformats.org/officeDocument/2006/relationships/slideMaster" Target="slideMasters/slideMaster8.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1" y="3"/>
            <a:ext cx="3038161" cy="463541"/>
          </a:xfrm>
          <a:prstGeom prst="rect">
            <a:avLst/>
          </a:prstGeom>
          <a:noFill/>
          <a:ln w="9525">
            <a:noFill/>
            <a:miter lim="800000"/>
            <a:headEnd/>
            <a:tailEnd/>
          </a:ln>
        </p:spPr>
        <p:txBody>
          <a:bodyPr vert="horz" wrap="square" lIns="92382" tIns="46192" rIns="92382" bIns="46192" numCol="1" anchor="t" anchorCtr="0" compatLnSpc="1">
            <a:prstTxWarp prst="textNoShape">
              <a:avLst/>
            </a:prstTxWarp>
          </a:bodyPr>
          <a:lstStyle>
            <a:lvl1pPr defTabSz="922669">
              <a:defRPr sz="1200" b="0">
                <a:latin typeface="Times New Roman" pitchFamily="18" charset="0"/>
              </a:defRPr>
            </a:lvl1pPr>
          </a:lstStyle>
          <a:p>
            <a:pPr>
              <a:defRPr/>
            </a:pPr>
            <a:endParaRPr lang="en-US" dirty="0"/>
          </a:p>
        </p:txBody>
      </p:sp>
      <p:sp>
        <p:nvSpPr>
          <p:cNvPr id="10243" name="Rectangle 3"/>
          <p:cNvSpPr>
            <a:spLocks noGrp="1" noChangeArrowheads="1"/>
          </p:cNvSpPr>
          <p:nvPr>
            <p:ph type="dt" sz="quarter" idx="1"/>
          </p:nvPr>
        </p:nvSpPr>
        <p:spPr bwMode="auto">
          <a:xfrm>
            <a:off x="3972245" y="3"/>
            <a:ext cx="3038160" cy="463541"/>
          </a:xfrm>
          <a:prstGeom prst="rect">
            <a:avLst/>
          </a:prstGeom>
          <a:noFill/>
          <a:ln w="9525">
            <a:noFill/>
            <a:miter lim="800000"/>
            <a:headEnd/>
            <a:tailEnd/>
          </a:ln>
        </p:spPr>
        <p:txBody>
          <a:bodyPr vert="horz" wrap="square" lIns="92382" tIns="46192" rIns="92382" bIns="46192" numCol="1" anchor="t" anchorCtr="0" compatLnSpc="1">
            <a:prstTxWarp prst="textNoShape">
              <a:avLst/>
            </a:prstTxWarp>
          </a:bodyPr>
          <a:lstStyle>
            <a:lvl1pPr algn="r" defTabSz="922669">
              <a:defRPr sz="1200" b="0">
                <a:latin typeface="Times New Roman" pitchFamily="18" charset="0"/>
              </a:defRPr>
            </a:lvl1pPr>
          </a:lstStyle>
          <a:p>
            <a:pPr>
              <a:defRPr/>
            </a:pPr>
            <a:endParaRPr lang="en-US" dirty="0"/>
          </a:p>
        </p:txBody>
      </p:sp>
      <p:sp>
        <p:nvSpPr>
          <p:cNvPr id="10244" name="Rectangle 4"/>
          <p:cNvSpPr>
            <a:spLocks noGrp="1" noChangeArrowheads="1"/>
          </p:cNvSpPr>
          <p:nvPr>
            <p:ph type="ftr" sz="quarter" idx="2"/>
          </p:nvPr>
        </p:nvSpPr>
        <p:spPr bwMode="auto">
          <a:xfrm>
            <a:off x="1" y="8832867"/>
            <a:ext cx="3038161" cy="463541"/>
          </a:xfrm>
          <a:prstGeom prst="rect">
            <a:avLst/>
          </a:prstGeom>
          <a:noFill/>
          <a:ln w="9525">
            <a:noFill/>
            <a:miter lim="800000"/>
            <a:headEnd/>
            <a:tailEnd/>
          </a:ln>
        </p:spPr>
        <p:txBody>
          <a:bodyPr vert="horz" wrap="square" lIns="92382" tIns="46192" rIns="92382" bIns="46192" numCol="1" anchor="b" anchorCtr="0" compatLnSpc="1">
            <a:prstTxWarp prst="textNoShape">
              <a:avLst/>
            </a:prstTxWarp>
          </a:bodyPr>
          <a:lstStyle>
            <a:lvl1pPr defTabSz="922669">
              <a:defRPr sz="1200" b="0">
                <a:latin typeface="Times New Roman" pitchFamily="18" charset="0"/>
              </a:defRPr>
            </a:lvl1pPr>
          </a:lstStyle>
          <a:p>
            <a:pPr>
              <a:defRPr/>
            </a:pPr>
            <a:endParaRPr lang="en-US" dirty="0"/>
          </a:p>
        </p:txBody>
      </p:sp>
      <p:sp>
        <p:nvSpPr>
          <p:cNvPr id="10245" name="Rectangle 5"/>
          <p:cNvSpPr>
            <a:spLocks noGrp="1" noChangeArrowheads="1"/>
          </p:cNvSpPr>
          <p:nvPr>
            <p:ph type="sldNum" sz="quarter" idx="3"/>
          </p:nvPr>
        </p:nvSpPr>
        <p:spPr bwMode="auto">
          <a:xfrm>
            <a:off x="3972245" y="8832867"/>
            <a:ext cx="3038160" cy="463541"/>
          </a:xfrm>
          <a:prstGeom prst="rect">
            <a:avLst/>
          </a:prstGeom>
          <a:noFill/>
          <a:ln w="9525">
            <a:noFill/>
            <a:miter lim="800000"/>
            <a:headEnd/>
            <a:tailEnd/>
          </a:ln>
        </p:spPr>
        <p:txBody>
          <a:bodyPr vert="horz" wrap="square" lIns="92382" tIns="46192" rIns="92382" bIns="46192" numCol="1" anchor="b" anchorCtr="0" compatLnSpc="1">
            <a:prstTxWarp prst="textNoShape">
              <a:avLst/>
            </a:prstTxWarp>
          </a:bodyPr>
          <a:lstStyle>
            <a:lvl1pPr algn="r" defTabSz="922669">
              <a:defRPr sz="1200" b="0">
                <a:latin typeface="Times New Roman" pitchFamily="18" charset="0"/>
              </a:defRPr>
            </a:lvl1pPr>
          </a:lstStyle>
          <a:p>
            <a:pPr>
              <a:defRPr/>
            </a:pPr>
            <a:fld id="{A0D669B1-7CF6-49E5-B4CD-C852744A0F41}" type="slidenum">
              <a:rPr lang="en-US"/>
              <a:pPr>
                <a:defRPr/>
              </a:pPr>
              <a:t>‹#›</a:t>
            </a:fld>
            <a:endParaRPr lang="en-US" dirty="0"/>
          </a:p>
        </p:txBody>
      </p:sp>
    </p:spTree>
    <p:extLst>
      <p:ext uri="{BB962C8B-B14F-4D97-AF65-F5344CB8AC3E}">
        <p14:creationId xmlns:p14="http://schemas.microsoft.com/office/powerpoint/2010/main" val="35029619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1" y="3"/>
            <a:ext cx="3038161" cy="463541"/>
          </a:xfrm>
          <a:prstGeom prst="rect">
            <a:avLst/>
          </a:prstGeom>
          <a:noFill/>
          <a:ln w="9525">
            <a:noFill/>
            <a:miter lim="800000"/>
            <a:headEnd/>
            <a:tailEnd/>
          </a:ln>
        </p:spPr>
        <p:txBody>
          <a:bodyPr vert="horz" wrap="square" lIns="92382" tIns="46192" rIns="92382" bIns="46192" numCol="1" anchor="t" anchorCtr="0" compatLnSpc="1">
            <a:prstTxWarp prst="textNoShape">
              <a:avLst/>
            </a:prstTxWarp>
          </a:bodyPr>
          <a:lstStyle>
            <a:lvl1pPr defTabSz="922669">
              <a:defRPr sz="1200" b="0">
                <a:latin typeface="Times New Roman" pitchFamily="18" charset="0"/>
              </a:defRPr>
            </a:lvl1pPr>
          </a:lstStyle>
          <a:p>
            <a:pPr>
              <a:defRPr/>
            </a:pPr>
            <a:endParaRPr lang="en-US" dirty="0"/>
          </a:p>
        </p:txBody>
      </p:sp>
      <p:sp>
        <p:nvSpPr>
          <p:cNvPr id="5123" name="Rectangle 3"/>
          <p:cNvSpPr>
            <a:spLocks noGrp="1" noChangeArrowheads="1"/>
          </p:cNvSpPr>
          <p:nvPr>
            <p:ph type="dt" idx="1"/>
          </p:nvPr>
        </p:nvSpPr>
        <p:spPr bwMode="auto">
          <a:xfrm>
            <a:off x="3972245" y="3"/>
            <a:ext cx="3038160" cy="463541"/>
          </a:xfrm>
          <a:prstGeom prst="rect">
            <a:avLst/>
          </a:prstGeom>
          <a:noFill/>
          <a:ln w="9525">
            <a:noFill/>
            <a:miter lim="800000"/>
            <a:headEnd/>
            <a:tailEnd/>
          </a:ln>
        </p:spPr>
        <p:txBody>
          <a:bodyPr vert="horz" wrap="square" lIns="92382" tIns="46192" rIns="92382" bIns="46192" numCol="1" anchor="t" anchorCtr="0" compatLnSpc="1">
            <a:prstTxWarp prst="textNoShape">
              <a:avLst/>
            </a:prstTxWarp>
          </a:bodyPr>
          <a:lstStyle>
            <a:lvl1pPr algn="r" defTabSz="922669">
              <a:defRPr sz="1200" b="0">
                <a:latin typeface="Times New Roman" pitchFamily="18" charset="0"/>
              </a:defRPr>
            </a:lvl1pPr>
          </a:lstStyle>
          <a:p>
            <a:pPr>
              <a:defRPr/>
            </a:pPr>
            <a:endParaRPr lang="en-US" dirty="0"/>
          </a:p>
        </p:txBody>
      </p:sp>
      <p:sp>
        <p:nvSpPr>
          <p:cNvPr id="5125" name="Rectangle 5"/>
          <p:cNvSpPr>
            <a:spLocks noGrp="1" noChangeArrowheads="1"/>
          </p:cNvSpPr>
          <p:nvPr>
            <p:ph type="body" sz="quarter" idx="3"/>
          </p:nvPr>
        </p:nvSpPr>
        <p:spPr bwMode="auto">
          <a:xfrm>
            <a:off x="934082" y="4416434"/>
            <a:ext cx="5142244" cy="4183060"/>
          </a:xfrm>
          <a:prstGeom prst="rect">
            <a:avLst/>
          </a:prstGeom>
          <a:noFill/>
          <a:ln w="9525">
            <a:noFill/>
            <a:miter lim="800000"/>
            <a:headEnd/>
            <a:tailEnd/>
          </a:ln>
        </p:spPr>
        <p:txBody>
          <a:bodyPr vert="horz" wrap="square" lIns="92382" tIns="46192" rIns="92382" bIns="4619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1" y="8832867"/>
            <a:ext cx="3038161" cy="463541"/>
          </a:xfrm>
          <a:prstGeom prst="rect">
            <a:avLst/>
          </a:prstGeom>
          <a:noFill/>
          <a:ln w="9525">
            <a:noFill/>
            <a:miter lim="800000"/>
            <a:headEnd/>
            <a:tailEnd/>
          </a:ln>
        </p:spPr>
        <p:txBody>
          <a:bodyPr vert="horz" wrap="square" lIns="92382" tIns="46192" rIns="92382" bIns="46192" numCol="1" anchor="b" anchorCtr="0" compatLnSpc="1">
            <a:prstTxWarp prst="textNoShape">
              <a:avLst/>
            </a:prstTxWarp>
          </a:bodyPr>
          <a:lstStyle>
            <a:lvl1pPr defTabSz="922669">
              <a:defRPr sz="1200" b="0">
                <a:latin typeface="Times New Roman" pitchFamily="18" charset="0"/>
              </a:defRPr>
            </a:lvl1pPr>
          </a:lstStyle>
          <a:p>
            <a:pPr>
              <a:defRPr/>
            </a:pPr>
            <a:endParaRPr lang="en-US" dirty="0"/>
          </a:p>
        </p:txBody>
      </p:sp>
      <p:sp>
        <p:nvSpPr>
          <p:cNvPr id="5127" name="Rectangle 7"/>
          <p:cNvSpPr>
            <a:spLocks noGrp="1" noChangeArrowheads="1"/>
          </p:cNvSpPr>
          <p:nvPr>
            <p:ph type="sldNum" sz="quarter" idx="5"/>
          </p:nvPr>
        </p:nvSpPr>
        <p:spPr bwMode="auto">
          <a:xfrm>
            <a:off x="3972245" y="8832867"/>
            <a:ext cx="3038160" cy="463541"/>
          </a:xfrm>
          <a:prstGeom prst="rect">
            <a:avLst/>
          </a:prstGeom>
          <a:noFill/>
          <a:ln w="9525">
            <a:noFill/>
            <a:miter lim="800000"/>
            <a:headEnd/>
            <a:tailEnd/>
          </a:ln>
        </p:spPr>
        <p:txBody>
          <a:bodyPr vert="horz" wrap="square" lIns="92382" tIns="46192" rIns="92382" bIns="46192" numCol="1" anchor="b" anchorCtr="0" compatLnSpc="1">
            <a:prstTxWarp prst="textNoShape">
              <a:avLst/>
            </a:prstTxWarp>
          </a:bodyPr>
          <a:lstStyle>
            <a:lvl1pPr algn="r" defTabSz="922669">
              <a:defRPr sz="1200" b="0">
                <a:latin typeface="Times New Roman" pitchFamily="18" charset="0"/>
              </a:defRPr>
            </a:lvl1pPr>
          </a:lstStyle>
          <a:p>
            <a:pPr>
              <a:defRPr/>
            </a:pPr>
            <a:fld id="{E2288943-A205-46C6-A29B-D5A4E37BC4F8}" type="slidenum">
              <a:rPr lang="en-US"/>
              <a:pPr>
                <a:defRPr/>
              </a:pPr>
              <a:t>‹#›</a:t>
            </a:fld>
            <a:endParaRPr lang="en-US" dirty="0"/>
          </a:p>
        </p:txBody>
      </p:sp>
    </p:spTree>
    <p:extLst>
      <p:ext uri="{BB962C8B-B14F-4D97-AF65-F5344CB8AC3E}">
        <p14:creationId xmlns:p14="http://schemas.microsoft.com/office/powerpoint/2010/main" val="347655319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9788"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2288943-A205-46C6-A29B-D5A4E37BC4F8}" type="slidenum">
              <a:rPr lang="en-US" smtClean="0"/>
              <a:pPr>
                <a:defRPr/>
              </a:pPr>
              <a:t>0</a:t>
            </a:fld>
            <a:endParaRPr lang="en-US" dirty="0"/>
          </a:p>
        </p:txBody>
      </p:sp>
    </p:spTree>
    <p:extLst>
      <p:ext uri="{BB962C8B-B14F-4D97-AF65-F5344CB8AC3E}">
        <p14:creationId xmlns:p14="http://schemas.microsoft.com/office/powerpoint/2010/main" val="3383329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CCCE987-9064-441F-BB8D-2D29EA70D6B4}" type="slidenum">
              <a:rPr lang="en-US" smtClean="0"/>
              <a:pPr>
                <a:defRPr/>
              </a:pPr>
              <a:t>23</a:t>
            </a:fld>
            <a:endParaRPr lang="en-US"/>
          </a:p>
        </p:txBody>
      </p:sp>
    </p:spTree>
    <p:extLst>
      <p:ext uri="{BB962C8B-B14F-4D97-AF65-F5344CB8AC3E}">
        <p14:creationId xmlns:p14="http://schemas.microsoft.com/office/powerpoint/2010/main" val="13689767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CCCE987-9064-441F-BB8D-2D29EA70D6B4}" type="slidenum">
              <a:rPr lang="en-US" smtClean="0"/>
              <a:pPr>
                <a:defRPr/>
              </a:pPr>
              <a:t>24</a:t>
            </a:fld>
            <a:endParaRPr lang="en-US"/>
          </a:p>
        </p:txBody>
      </p:sp>
    </p:spTree>
    <p:extLst>
      <p:ext uri="{BB962C8B-B14F-4D97-AF65-F5344CB8AC3E}">
        <p14:creationId xmlns:p14="http://schemas.microsoft.com/office/powerpoint/2010/main" val="27509064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2"/>
          <p:cNvSpPr>
            <a:spLocks noGrp="1" noRot="1" noChangeAspect="1" noChangeArrowheads="1" noTextEdit="1"/>
          </p:cNvSpPr>
          <p:nvPr>
            <p:ph type="sldImg"/>
          </p:nvPr>
        </p:nvSpPr>
        <p:spPr>
          <a:xfrm>
            <a:off x="1182688" y="698500"/>
            <a:ext cx="4645025" cy="3484563"/>
          </a:xfrm>
          <a:prstGeom prst="rect">
            <a:avLst/>
          </a:prstGeom>
          <a:ln/>
        </p:spPr>
      </p:sp>
      <p:sp>
        <p:nvSpPr>
          <p:cNvPr id="348163" name="Rectangle 3"/>
          <p:cNvSpPr>
            <a:spLocks noGrp="1" noChangeArrowheads="1"/>
          </p:cNvSpPr>
          <p:nvPr>
            <p:ph type="body" idx="1"/>
          </p:nvPr>
        </p:nvSpPr>
        <p:spPr>
          <a:noFill/>
          <a:ln/>
        </p:spPr>
        <p:txBody>
          <a:bodyPr/>
          <a:lstStyle/>
          <a:p>
            <a:pPr marL="227013" indent="-227013"/>
            <a:r>
              <a:rPr lang="en-US" sz="1000" smtClean="0"/>
              <a:t>The instructor should highlight some of the following key aspects of a stress testing framework:</a:t>
            </a:r>
          </a:p>
          <a:p>
            <a:pPr marL="227013" indent="-227013">
              <a:buFontTx/>
              <a:buAutoNum type="arabicPeriod"/>
            </a:pPr>
            <a:r>
              <a:rPr lang="en-US" sz="1000" smtClean="0"/>
              <a:t>Board and senior management oversight: It is imperative for a stress testing exercise that the Board and Senior management be involved in defining the risk strategy/appetite for the bank</a:t>
            </a:r>
          </a:p>
          <a:p>
            <a:pPr marL="227013" indent="-227013">
              <a:buFontTx/>
              <a:buAutoNum type="arabicPeriod"/>
            </a:pPr>
            <a:r>
              <a:rPr lang="en-US" sz="1000" smtClean="0"/>
              <a:t>In addition, banks must also have documented policies and procedures on stress testing and the corresponding IT infrastructure (including data and systems) to support the framework</a:t>
            </a:r>
          </a:p>
          <a:p>
            <a:pPr marL="227013" indent="-227013">
              <a:buFontTx/>
              <a:buAutoNum type="arabicPeriod"/>
            </a:pPr>
            <a:endParaRPr lang="en-US" sz="1000" smtClean="0"/>
          </a:p>
          <a:p>
            <a:pPr marL="227013" indent="-227013">
              <a:buFontTx/>
              <a:buAutoNum type="arabicPeriod"/>
            </a:pPr>
            <a:r>
              <a:rPr lang="en-US" sz="1000" smtClean="0"/>
              <a:t>Key steps in stress testing:</a:t>
            </a:r>
          </a:p>
          <a:p>
            <a:pPr marL="684213" lvl="1" indent="-227013">
              <a:buFontTx/>
              <a:buAutoNum type="arabicPeriod"/>
            </a:pPr>
            <a:r>
              <a:rPr lang="en-US" sz="1000" smtClean="0"/>
              <a:t>Identification of material risks – Use a combination of both internal and external factors for the same (including the impact of macroeconomic factor</a:t>
            </a:r>
          </a:p>
          <a:p>
            <a:pPr marL="684213" lvl="1" indent="-227013">
              <a:buFontTx/>
              <a:buAutoNum type="arabicPeriod"/>
            </a:pPr>
            <a:r>
              <a:rPr lang="en-US" sz="1000" smtClean="0"/>
              <a:t>Developing base-case – The base-case needs to be developed based on factors such as macroeconomic environment, capital position etc.</a:t>
            </a:r>
          </a:p>
          <a:p>
            <a:pPr marL="684213" lvl="1" indent="-227013">
              <a:buFontTx/>
              <a:buAutoNum type="arabicPeriod"/>
            </a:pPr>
            <a:r>
              <a:rPr lang="en-US" sz="1000" smtClean="0"/>
              <a:t>Identification of stress scenarios – A combination of historical and hypothetical scenarios should be used. Reverse stress testing (which event can challenge the viability of the bank?) has also emerged as a a key element in the stress testing framework</a:t>
            </a:r>
          </a:p>
          <a:p>
            <a:pPr marL="684213" lvl="1" indent="-227013">
              <a:buFontTx/>
              <a:buAutoNum type="arabicPeriod"/>
            </a:pPr>
            <a:r>
              <a:rPr lang="en-US" sz="1000" smtClean="0"/>
              <a:t>Translate scenarios into model drivers – Assess the impact of the scenario on risk factors for individual risks</a:t>
            </a:r>
          </a:p>
          <a:p>
            <a:pPr marL="684213" lvl="1" indent="-227013">
              <a:buFontTx/>
              <a:buAutoNum type="arabicPeriod"/>
            </a:pPr>
            <a:r>
              <a:rPr lang="en-US" sz="1000" smtClean="0"/>
              <a:t>Calculate capital and P&amp;L positions – Compute loss distribution of various assts</a:t>
            </a:r>
          </a:p>
          <a:p>
            <a:pPr marL="684213" lvl="1" indent="-227013">
              <a:buFontTx/>
              <a:buAutoNum type="arabicPeriod"/>
            </a:pPr>
            <a:r>
              <a:rPr lang="en-US" sz="1000" smtClean="0"/>
              <a:t>Aggregation – Aggregate bank-wide risks</a:t>
            </a:r>
          </a:p>
          <a:p>
            <a:pPr marL="684213" lvl="1" indent="-227013">
              <a:buFontTx/>
              <a:buAutoNum type="arabicPeriod"/>
            </a:pPr>
            <a:r>
              <a:rPr lang="en-US" sz="1000" smtClean="0"/>
              <a:t>Test the impact on capital planning, profitability, and liquidity etc.</a:t>
            </a:r>
          </a:p>
        </p:txBody>
      </p:sp>
    </p:spTree>
    <p:extLst>
      <p:ext uri="{BB962C8B-B14F-4D97-AF65-F5344CB8AC3E}">
        <p14:creationId xmlns:p14="http://schemas.microsoft.com/office/powerpoint/2010/main" val="9211884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3174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Arial" charset="0"/>
              <a:cs typeface="Arial" charset="0"/>
            </a:endParaRPr>
          </a:p>
        </p:txBody>
      </p:sp>
    </p:spTree>
    <p:extLst>
      <p:ext uri="{BB962C8B-B14F-4D97-AF65-F5344CB8AC3E}">
        <p14:creationId xmlns:p14="http://schemas.microsoft.com/office/powerpoint/2010/main" val="3674596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2950"/>
            <a:ext cx="4956175" cy="3716338"/>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pPr>
              <a:defRPr/>
            </a:pPr>
            <a:fld id="{12BE3D54-731B-1B47-B5E8-D6CF9E4FCA81}" type="slidenum">
              <a:rPr lang="en-US" smtClean="0"/>
              <a:pPr>
                <a:defRPr/>
              </a:pPr>
              <a:t>13</a:t>
            </a:fld>
            <a:endParaRPr lang="en-US" dirty="0"/>
          </a:p>
        </p:txBody>
      </p:sp>
    </p:spTree>
    <p:extLst>
      <p:ext uri="{BB962C8B-B14F-4D97-AF65-F5344CB8AC3E}">
        <p14:creationId xmlns:p14="http://schemas.microsoft.com/office/powerpoint/2010/main" val="3343817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CCCE987-9064-441F-BB8D-2D29EA70D6B4}" type="slidenum">
              <a:rPr lang="en-US" smtClean="0"/>
              <a:pPr>
                <a:defRPr/>
              </a:pPr>
              <a:t>16</a:t>
            </a:fld>
            <a:endParaRPr lang="en-US" dirty="0"/>
          </a:p>
        </p:txBody>
      </p:sp>
    </p:spTree>
    <p:extLst>
      <p:ext uri="{BB962C8B-B14F-4D97-AF65-F5344CB8AC3E}">
        <p14:creationId xmlns:p14="http://schemas.microsoft.com/office/powerpoint/2010/main" val="41554649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CCCE987-9064-441F-BB8D-2D29EA70D6B4}" type="slidenum">
              <a:rPr lang="en-US" smtClean="0"/>
              <a:pPr>
                <a:defRPr/>
              </a:pPr>
              <a:t>18</a:t>
            </a:fld>
            <a:endParaRPr lang="en-US" dirty="0"/>
          </a:p>
        </p:txBody>
      </p:sp>
    </p:spTree>
    <p:extLst>
      <p:ext uri="{BB962C8B-B14F-4D97-AF65-F5344CB8AC3E}">
        <p14:creationId xmlns:p14="http://schemas.microsoft.com/office/powerpoint/2010/main" val="37383245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CCCE987-9064-441F-BB8D-2D29EA70D6B4}" type="slidenum">
              <a:rPr lang="en-US" smtClean="0"/>
              <a:pPr>
                <a:defRPr/>
              </a:pPr>
              <a:t>19</a:t>
            </a:fld>
            <a:endParaRPr lang="en-US" dirty="0"/>
          </a:p>
        </p:txBody>
      </p:sp>
    </p:spTree>
    <p:extLst>
      <p:ext uri="{BB962C8B-B14F-4D97-AF65-F5344CB8AC3E}">
        <p14:creationId xmlns:p14="http://schemas.microsoft.com/office/powerpoint/2010/main" val="5791385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CCCE987-9064-441F-BB8D-2D29EA70D6B4}" type="slidenum">
              <a:rPr lang="en-US" smtClean="0"/>
              <a:pPr>
                <a:defRPr/>
              </a:pPr>
              <a:t>20</a:t>
            </a:fld>
            <a:endParaRPr lang="en-US"/>
          </a:p>
        </p:txBody>
      </p:sp>
    </p:spTree>
    <p:extLst>
      <p:ext uri="{BB962C8B-B14F-4D97-AF65-F5344CB8AC3E}">
        <p14:creationId xmlns:p14="http://schemas.microsoft.com/office/powerpoint/2010/main" val="38483032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CCCE987-9064-441F-BB8D-2D29EA70D6B4}" type="slidenum">
              <a:rPr lang="en-US" smtClean="0"/>
              <a:pPr>
                <a:defRPr/>
              </a:pPr>
              <a:t>21</a:t>
            </a:fld>
            <a:endParaRPr lang="en-US" dirty="0"/>
          </a:p>
        </p:txBody>
      </p:sp>
    </p:spTree>
    <p:extLst>
      <p:ext uri="{BB962C8B-B14F-4D97-AF65-F5344CB8AC3E}">
        <p14:creationId xmlns:p14="http://schemas.microsoft.com/office/powerpoint/2010/main" val="26541713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CCCE987-9064-441F-BB8D-2D29EA70D6B4}" type="slidenum">
              <a:rPr lang="en-US" smtClean="0"/>
              <a:pPr>
                <a:defRPr/>
              </a:pPr>
              <a:t>22</a:t>
            </a:fld>
            <a:endParaRPr lang="en-US"/>
          </a:p>
        </p:txBody>
      </p:sp>
    </p:spTree>
    <p:extLst>
      <p:ext uri="{BB962C8B-B14F-4D97-AF65-F5344CB8AC3E}">
        <p14:creationId xmlns:p14="http://schemas.microsoft.com/office/powerpoint/2010/main" val="3319673019"/>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emf"/><Relationship Id="rId4"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emf"/></Relationships>
</file>

<file path=ppt/slideLayouts/_rels/slideLayout30.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1.xml"/><Relationship Id="rId6" Type="http://schemas.openxmlformats.org/officeDocument/2006/relationships/image" Target="../media/image7.png"/><Relationship Id="rId5" Type="http://schemas.openxmlformats.org/officeDocument/2006/relationships/image" Target="../media/image3.emf"/><Relationship Id="rId4" Type="http://schemas.openxmlformats.org/officeDocument/2006/relationships/image" Target="../media/image2.emf"/></Relationships>
</file>

<file path=ppt/slideLayouts/_rels/slideLayout3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1.xml"/><Relationship Id="rId6" Type="http://schemas.openxmlformats.org/officeDocument/2006/relationships/image" Target="../media/image7.png"/><Relationship Id="rId5" Type="http://schemas.openxmlformats.org/officeDocument/2006/relationships/image" Target="../media/image3.emf"/><Relationship Id="rId4" Type="http://schemas.openxmlformats.org/officeDocument/2006/relationships/image" Target="../media/image2.emf"/></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7.png"/><Relationship Id="rId5" Type="http://schemas.openxmlformats.org/officeDocument/2006/relationships/image" Target="../media/image3.emf"/><Relationship Id="rId4" Type="http://schemas.openxmlformats.org/officeDocument/2006/relationships/image" Target="../media/image2.emf"/></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Light Blue Title Slide">
    <p:spTree>
      <p:nvGrpSpPr>
        <p:cNvPr id="1" name=""/>
        <p:cNvGrpSpPr/>
        <p:nvPr/>
      </p:nvGrpSpPr>
      <p:grpSpPr>
        <a:xfrm>
          <a:off x="0" y="0"/>
          <a:ext cx="0" cy="0"/>
          <a:chOff x="0" y="0"/>
          <a:chExt cx="0" cy="0"/>
        </a:xfrm>
      </p:grpSpPr>
      <p:sp>
        <p:nvSpPr>
          <p:cNvPr id="3" name="Rectangle 2"/>
          <p:cNvSpPr/>
          <p:nvPr/>
        </p:nvSpPr>
        <p:spPr bwMode="auto">
          <a:xfrm flipV="1">
            <a:off x="0" y="0"/>
            <a:ext cx="9144000" cy="4479636"/>
          </a:xfrm>
          <a:prstGeom prst="rect">
            <a:avLst/>
          </a:prstGeom>
          <a:solidFill>
            <a:srgbClr val="139AF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dirty="0" smtClean="0">
              <a:ln>
                <a:noFill/>
              </a:ln>
              <a:solidFill>
                <a:schemeClr val="tx1"/>
              </a:solidFill>
              <a:effectLst/>
              <a:latin typeface="Trebuchet MS" pitchFamily="34" charset="0"/>
              <a:cs typeface="Times New Roman" pitchFamily="18" charset="0"/>
            </a:endParaRPr>
          </a:p>
        </p:txBody>
      </p:sp>
      <p:pic>
        <p:nvPicPr>
          <p:cNvPr id="70" name="Picture 69"/>
          <p:cNvPicPr>
            <a:picLocks noChangeAspect="1"/>
          </p:cNvPicPr>
          <p:nvPr/>
        </p:nvPicPr>
        <p:blipFill>
          <a:blip r:embed="rId2">
            <a:duotone>
              <a:prstClr val="black"/>
              <a:schemeClr val="tx2">
                <a:tint val="45000"/>
                <a:satMod val="400000"/>
              </a:schemeClr>
            </a:duotone>
            <a:alphaModFix amt="72000"/>
            <a:extLst>
              <a:ext uri="{BEBA8EAE-BF5A-486C-A8C5-ECC9F3942E4B}">
                <a14:imgProps xmlns:a14="http://schemas.microsoft.com/office/drawing/2010/main">
                  <a14:imgLayer r:embed="rId3">
                    <a14:imgEffect>
                      <a14:colorTemperature colorTemp="8022"/>
                    </a14:imgEffect>
                    <a14:imgEffect>
                      <a14:saturation sat="400000"/>
                    </a14:imgEffect>
                    <a14:imgEffect>
                      <a14:brightnessContrast bright="-96000" contrast="20000"/>
                    </a14:imgEffect>
                  </a14:imgLayer>
                </a14:imgProps>
              </a:ext>
              <a:ext uri="{28A0092B-C50C-407E-A947-70E740481C1C}">
                <a14:useLocalDpi xmlns:a14="http://schemas.microsoft.com/office/drawing/2010/main" val="0"/>
              </a:ext>
            </a:extLst>
          </a:blip>
          <a:stretch>
            <a:fillRect/>
          </a:stretch>
        </p:blipFill>
        <p:spPr>
          <a:xfrm>
            <a:off x="6966336" y="3580"/>
            <a:ext cx="2192664" cy="4314420"/>
          </a:xfrm>
          <a:prstGeom prst="rect">
            <a:avLst/>
          </a:prstGeom>
        </p:spPr>
      </p:pic>
      <p:pic>
        <p:nvPicPr>
          <p:cNvPr id="6" name="Picture 5"/>
          <p:cNvPicPr>
            <a:picLocks noChangeAspect="1"/>
          </p:cNvPicPr>
          <p:nvPr/>
        </p:nvPicPr>
        <p:blipFill>
          <a:blip r:embed="rId4">
            <a:alphaModFix amt="50000"/>
          </a:blip>
          <a:stretch>
            <a:fillRect/>
          </a:stretch>
        </p:blipFill>
        <p:spPr>
          <a:xfrm>
            <a:off x="0" y="0"/>
            <a:ext cx="6942667" cy="4358709"/>
          </a:xfrm>
          <a:prstGeom prst="rect">
            <a:avLst/>
          </a:prstGeom>
        </p:spPr>
      </p:pic>
      <p:pic>
        <p:nvPicPr>
          <p:cNvPr id="7" name="Picture 6"/>
          <p:cNvPicPr>
            <a:picLocks noChangeAspect="1"/>
          </p:cNvPicPr>
          <p:nvPr/>
        </p:nvPicPr>
        <p:blipFill>
          <a:blip r:embed="rId5">
            <a:alphaModFix amt="58000"/>
          </a:blip>
          <a:stretch>
            <a:fillRect/>
          </a:stretch>
        </p:blipFill>
        <p:spPr>
          <a:xfrm>
            <a:off x="4661505" y="0"/>
            <a:ext cx="2324100" cy="4362148"/>
          </a:xfrm>
          <a:prstGeom prst="rect">
            <a:avLst/>
          </a:prstGeom>
        </p:spPr>
      </p:pic>
      <p:sp>
        <p:nvSpPr>
          <p:cNvPr id="5" name="Rectangle 4"/>
          <p:cNvSpPr/>
          <p:nvPr/>
        </p:nvSpPr>
        <p:spPr bwMode="auto">
          <a:xfrm>
            <a:off x="6495143" y="4318001"/>
            <a:ext cx="2648857" cy="8466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smtClean="0">
              <a:ln>
                <a:noFill/>
              </a:ln>
              <a:solidFill>
                <a:schemeClr val="tx1"/>
              </a:solidFill>
              <a:effectLst/>
              <a:latin typeface="Trebuchet MS" pitchFamily="34" charset="0"/>
              <a:cs typeface="Times New Roman" pitchFamily="18" charset="0"/>
            </a:endParaRPr>
          </a:p>
        </p:txBody>
      </p:sp>
      <p:pic>
        <p:nvPicPr>
          <p:cNvPr id="68" name="Picture 67"/>
          <p:cNvPicPr>
            <a:picLocks noChangeAspect="1"/>
          </p:cNvPicPr>
          <p:nvPr/>
        </p:nvPicPr>
        <p:blipFill rotWithShape="1">
          <a:blip r:embed="rId6">
            <a:extLst>
              <a:ext uri="{28A0092B-C50C-407E-A947-70E740481C1C}">
                <a14:useLocalDpi xmlns:a14="http://schemas.microsoft.com/office/drawing/2010/main" val="0"/>
              </a:ext>
            </a:extLst>
          </a:blip>
          <a:srcRect r="28536"/>
          <a:stretch/>
        </p:blipFill>
        <p:spPr>
          <a:xfrm>
            <a:off x="286247" y="4571932"/>
            <a:ext cx="5628324" cy="1013340"/>
          </a:xfrm>
          <a:prstGeom prst="rect">
            <a:avLst/>
          </a:prstGeom>
        </p:spPr>
      </p:pic>
      <p:sp>
        <p:nvSpPr>
          <p:cNvPr id="265" name="Line 1086"/>
          <p:cNvSpPr>
            <a:spLocks noChangeShapeType="1"/>
          </p:cNvSpPr>
          <p:nvPr/>
        </p:nvSpPr>
        <p:spPr bwMode="auto">
          <a:xfrm>
            <a:off x="484188" y="617538"/>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66" name="Line 1087"/>
          <p:cNvSpPr>
            <a:spLocks noChangeShapeType="1"/>
          </p:cNvSpPr>
          <p:nvPr/>
        </p:nvSpPr>
        <p:spPr bwMode="auto">
          <a:xfrm>
            <a:off x="484188" y="617538"/>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67" name="Rectangle 1088"/>
          <p:cNvSpPr>
            <a:spLocks noChangeArrowheads="1"/>
          </p:cNvSpPr>
          <p:nvPr/>
        </p:nvSpPr>
        <p:spPr bwMode="auto">
          <a:xfrm>
            <a:off x="484188" y="617538"/>
            <a:ext cx="1587" cy="1587"/>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268" name="Rectangle 1089"/>
          <p:cNvSpPr>
            <a:spLocks noChangeArrowheads="1"/>
          </p:cNvSpPr>
          <p:nvPr/>
        </p:nvSpPr>
        <p:spPr bwMode="auto">
          <a:xfrm>
            <a:off x="484188" y="617538"/>
            <a:ext cx="1587" cy="1587"/>
          </a:xfrm>
          <a:prstGeom prst="rect">
            <a:avLst/>
          </a:prstGeom>
          <a:noFill/>
          <a:ln w="9525">
            <a:noFill/>
            <a:miter lim="800000"/>
            <a:headEnd/>
            <a:tailEnd/>
          </a:ln>
        </p:spPr>
        <p:txBody>
          <a:bodyPr/>
          <a:lstStyle/>
          <a:p>
            <a:pPr>
              <a:spcBef>
                <a:spcPct val="50000"/>
              </a:spcBef>
              <a:buFontTx/>
              <a:buChar char="•"/>
              <a:defRPr/>
            </a:pPr>
            <a:endParaRPr lang="en-US" sz="1300" b="0" dirty="0"/>
          </a:p>
        </p:txBody>
      </p:sp>
      <p:sp>
        <p:nvSpPr>
          <p:cNvPr id="269" name="Freeform 1098"/>
          <p:cNvSpPr>
            <a:spLocks/>
          </p:cNvSpPr>
          <p:nvPr/>
        </p:nvSpPr>
        <p:spPr bwMode="auto">
          <a:xfrm>
            <a:off x="487363" y="617538"/>
            <a:ext cx="3175" cy="1587"/>
          </a:xfrm>
          <a:custGeom>
            <a:avLst/>
            <a:gdLst/>
            <a:ahLst/>
            <a:cxnLst>
              <a:cxn ang="0">
                <a:pos x="0" y="0"/>
              </a:cxn>
              <a:cxn ang="0">
                <a:pos x="2" y="0"/>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2" y="0"/>
              </a:cxn>
              <a:cxn ang="0">
                <a:pos x="2" y="0"/>
              </a:cxn>
              <a:cxn ang="0">
                <a:pos x="2" y="0"/>
              </a:cxn>
              <a:cxn ang="0">
                <a:pos x="0" y="0"/>
              </a:cxn>
              <a:cxn ang="0">
                <a:pos x="0" y="0"/>
              </a:cxn>
              <a:cxn ang="0">
                <a:pos x="0" y="0"/>
              </a:cxn>
            </a:cxnLst>
            <a:rect l="0" t="0" r="r" b="b"/>
            <a:pathLst>
              <a:path w="2">
                <a:moveTo>
                  <a:pt x="0" y="0"/>
                </a:moveTo>
                <a:lnTo>
                  <a:pt x="2" y="0"/>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2" y="0"/>
                </a:lnTo>
                <a:lnTo>
                  <a:pt x="2" y="0"/>
                </a:lnTo>
                <a:lnTo>
                  <a:pt x="2"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70" name="Freeform 1115"/>
          <p:cNvSpPr>
            <a:spLocks/>
          </p:cNvSpPr>
          <p:nvPr/>
        </p:nvSpPr>
        <p:spPr bwMode="auto">
          <a:xfrm>
            <a:off x="458788" y="473075"/>
            <a:ext cx="3175" cy="3175"/>
          </a:xfrm>
          <a:custGeom>
            <a:avLst/>
            <a:gdLst/>
            <a:ahLst/>
            <a:cxnLst>
              <a:cxn ang="0">
                <a:pos x="0" y="2"/>
              </a:cxn>
              <a:cxn ang="0">
                <a:pos x="0" y="2"/>
              </a:cxn>
              <a:cxn ang="0">
                <a:pos x="0" y="2"/>
              </a:cxn>
              <a:cxn ang="0">
                <a:pos x="0" y="2"/>
              </a:cxn>
              <a:cxn ang="0">
                <a:pos x="0" y="2"/>
              </a:cxn>
              <a:cxn ang="0">
                <a:pos x="0" y="2"/>
              </a:cxn>
              <a:cxn ang="0">
                <a:pos x="2" y="2"/>
              </a:cxn>
              <a:cxn ang="0">
                <a:pos x="2" y="2"/>
              </a:cxn>
              <a:cxn ang="0">
                <a:pos x="2" y="0"/>
              </a:cxn>
              <a:cxn ang="0">
                <a:pos x="0" y="2"/>
              </a:cxn>
              <a:cxn ang="0">
                <a:pos x="0" y="2"/>
              </a:cxn>
              <a:cxn ang="0">
                <a:pos x="0" y="2"/>
              </a:cxn>
              <a:cxn ang="0">
                <a:pos x="0" y="2"/>
              </a:cxn>
              <a:cxn ang="0">
                <a:pos x="0" y="2"/>
              </a:cxn>
              <a:cxn ang="0">
                <a:pos x="2" y="2"/>
              </a:cxn>
              <a:cxn ang="0">
                <a:pos x="2" y="2"/>
              </a:cxn>
              <a:cxn ang="0">
                <a:pos x="2" y="2"/>
              </a:cxn>
              <a:cxn ang="0">
                <a:pos x="2" y="2"/>
              </a:cxn>
              <a:cxn ang="0">
                <a:pos x="2" y="2"/>
              </a:cxn>
              <a:cxn ang="0">
                <a:pos x="2" y="2"/>
              </a:cxn>
              <a:cxn ang="0">
                <a:pos x="0" y="2"/>
              </a:cxn>
              <a:cxn ang="0">
                <a:pos x="0" y="2"/>
              </a:cxn>
              <a:cxn ang="0">
                <a:pos x="0" y="2"/>
              </a:cxn>
              <a:cxn ang="0">
                <a:pos x="0" y="2"/>
              </a:cxn>
              <a:cxn ang="0">
                <a:pos x="0" y="2"/>
              </a:cxn>
              <a:cxn ang="0">
                <a:pos x="0" y="2"/>
              </a:cxn>
              <a:cxn ang="0">
                <a:pos x="0" y="2"/>
              </a:cxn>
              <a:cxn ang="0">
                <a:pos x="2" y="2"/>
              </a:cxn>
              <a:cxn ang="0">
                <a:pos x="0" y="2"/>
              </a:cxn>
              <a:cxn ang="0">
                <a:pos x="2" y="2"/>
              </a:cxn>
              <a:cxn ang="0">
                <a:pos x="2" y="2"/>
              </a:cxn>
              <a:cxn ang="0">
                <a:pos x="2" y="2"/>
              </a:cxn>
              <a:cxn ang="0">
                <a:pos x="0" y="2"/>
              </a:cxn>
              <a:cxn ang="0">
                <a:pos x="0" y="2"/>
              </a:cxn>
            </a:cxnLst>
            <a:rect l="0" t="0" r="r" b="b"/>
            <a:pathLst>
              <a:path w="2" h="2">
                <a:moveTo>
                  <a:pt x="0" y="2"/>
                </a:move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2" y="0"/>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2" y="2"/>
                </a:lnTo>
                <a:lnTo>
                  <a:pt x="2" y="2"/>
                </a:lnTo>
                <a:lnTo>
                  <a:pt x="2" y="2"/>
                </a:lnTo>
                <a:lnTo>
                  <a:pt x="2" y="2"/>
                </a:lnTo>
                <a:lnTo>
                  <a:pt x="0" y="2"/>
                </a:lnTo>
                <a:lnTo>
                  <a:pt x="2" y="2"/>
                </a:lnTo>
                <a:lnTo>
                  <a:pt x="2"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0" y="2"/>
                </a:lnTo>
                <a:lnTo>
                  <a:pt x="2" y="2"/>
                </a:lnTo>
                <a:lnTo>
                  <a:pt x="2" y="2"/>
                </a:lnTo>
                <a:lnTo>
                  <a:pt x="2" y="2"/>
                </a:lnTo>
                <a:lnTo>
                  <a:pt x="2" y="2"/>
                </a:lnTo>
                <a:lnTo>
                  <a:pt x="2" y="2"/>
                </a:lnTo>
                <a:lnTo>
                  <a:pt x="2" y="2"/>
                </a:lnTo>
                <a:lnTo>
                  <a:pt x="2" y="2"/>
                </a:lnTo>
                <a:lnTo>
                  <a:pt x="0"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71" name="Freeform 1120"/>
          <p:cNvSpPr>
            <a:spLocks/>
          </p:cNvSpPr>
          <p:nvPr/>
        </p:nvSpPr>
        <p:spPr bwMode="auto">
          <a:xfrm>
            <a:off x="458788" y="463550"/>
            <a:ext cx="3175" cy="3175"/>
          </a:xfrm>
          <a:custGeom>
            <a:avLst/>
            <a:gdLst/>
            <a:ahLst/>
            <a:cxnLst>
              <a:cxn ang="0">
                <a:pos x="0" y="0"/>
              </a:cxn>
              <a:cxn ang="0">
                <a:pos x="0" y="2"/>
              </a:cxn>
              <a:cxn ang="0">
                <a:pos x="0" y="2"/>
              </a:cxn>
              <a:cxn ang="0">
                <a:pos x="0" y="2"/>
              </a:cxn>
              <a:cxn ang="0">
                <a:pos x="2" y="2"/>
              </a:cxn>
              <a:cxn ang="0">
                <a:pos x="2" y="0"/>
              </a:cxn>
              <a:cxn ang="0">
                <a:pos x="2" y="0"/>
              </a:cxn>
              <a:cxn ang="0">
                <a:pos x="2" y="0"/>
              </a:cxn>
              <a:cxn ang="0">
                <a:pos x="0" y="0"/>
              </a:cxn>
              <a:cxn ang="0">
                <a:pos x="0" y="2"/>
              </a:cxn>
              <a:cxn ang="0">
                <a:pos x="0" y="2"/>
              </a:cxn>
              <a:cxn ang="0">
                <a:pos x="2" y="0"/>
              </a:cxn>
              <a:cxn ang="0">
                <a:pos x="2" y="0"/>
              </a:cxn>
              <a:cxn ang="0">
                <a:pos x="2" y="0"/>
              </a:cxn>
              <a:cxn ang="0">
                <a:pos x="2" y="2"/>
              </a:cxn>
              <a:cxn ang="0">
                <a:pos x="0" y="2"/>
              </a:cxn>
              <a:cxn ang="0">
                <a:pos x="0" y="2"/>
              </a:cxn>
              <a:cxn ang="0">
                <a:pos x="0" y="2"/>
              </a:cxn>
              <a:cxn ang="0">
                <a:pos x="0" y="2"/>
              </a:cxn>
              <a:cxn ang="0">
                <a:pos x="0" y="2"/>
              </a:cxn>
              <a:cxn ang="0">
                <a:pos x="0" y="2"/>
              </a:cxn>
              <a:cxn ang="0">
                <a:pos x="0" y="2"/>
              </a:cxn>
              <a:cxn ang="0">
                <a:pos x="0" y="2"/>
              </a:cxn>
              <a:cxn ang="0">
                <a:pos x="2" y="2"/>
              </a:cxn>
              <a:cxn ang="0">
                <a:pos x="0" y="2"/>
              </a:cxn>
              <a:cxn ang="0">
                <a:pos x="0" y="2"/>
              </a:cxn>
              <a:cxn ang="0">
                <a:pos x="2" y="2"/>
              </a:cxn>
              <a:cxn ang="0">
                <a:pos x="2" y="2"/>
              </a:cxn>
              <a:cxn ang="0">
                <a:pos x="2" y="0"/>
              </a:cxn>
              <a:cxn ang="0">
                <a:pos x="0" y="0"/>
              </a:cxn>
              <a:cxn ang="0">
                <a:pos x="0" y="0"/>
              </a:cxn>
            </a:cxnLst>
            <a:rect l="0" t="0" r="r" b="b"/>
            <a:pathLst>
              <a:path w="2" h="2">
                <a:moveTo>
                  <a:pt x="0" y="0"/>
                </a:moveTo>
                <a:lnTo>
                  <a:pt x="0" y="2"/>
                </a:lnTo>
                <a:lnTo>
                  <a:pt x="0" y="2"/>
                </a:lnTo>
                <a:lnTo>
                  <a:pt x="0" y="2"/>
                </a:lnTo>
                <a:lnTo>
                  <a:pt x="2" y="2"/>
                </a:lnTo>
                <a:lnTo>
                  <a:pt x="2" y="0"/>
                </a:lnTo>
                <a:lnTo>
                  <a:pt x="2" y="0"/>
                </a:lnTo>
                <a:lnTo>
                  <a:pt x="2" y="0"/>
                </a:lnTo>
                <a:lnTo>
                  <a:pt x="0" y="0"/>
                </a:lnTo>
                <a:lnTo>
                  <a:pt x="0" y="2"/>
                </a:lnTo>
                <a:lnTo>
                  <a:pt x="0" y="2"/>
                </a:lnTo>
                <a:lnTo>
                  <a:pt x="2" y="0"/>
                </a:lnTo>
                <a:lnTo>
                  <a:pt x="2" y="0"/>
                </a:lnTo>
                <a:lnTo>
                  <a:pt x="2" y="0"/>
                </a:lnTo>
                <a:lnTo>
                  <a:pt x="2" y="2"/>
                </a:lnTo>
                <a:lnTo>
                  <a:pt x="0" y="2"/>
                </a:lnTo>
                <a:lnTo>
                  <a:pt x="0" y="2"/>
                </a:lnTo>
                <a:lnTo>
                  <a:pt x="0" y="2"/>
                </a:lnTo>
                <a:lnTo>
                  <a:pt x="0" y="2"/>
                </a:lnTo>
                <a:lnTo>
                  <a:pt x="0" y="2"/>
                </a:lnTo>
                <a:lnTo>
                  <a:pt x="0" y="2"/>
                </a:lnTo>
                <a:lnTo>
                  <a:pt x="0" y="2"/>
                </a:lnTo>
                <a:lnTo>
                  <a:pt x="0" y="2"/>
                </a:lnTo>
                <a:lnTo>
                  <a:pt x="2" y="2"/>
                </a:lnTo>
                <a:lnTo>
                  <a:pt x="0" y="2"/>
                </a:lnTo>
                <a:lnTo>
                  <a:pt x="0" y="2"/>
                </a:lnTo>
                <a:lnTo>
                  <a:pt x="2" y="2"/>
                </a:lnTo>
                <a:lnTo>
                  <a:pt x="2" y="2"/>
                </a:lnTo>
                <a:lnTo>
                  <a:pt x="2"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72" name="Freeform 1134"/>
          <p:cNvSpPr>
            <a:spLocks/>
          </p:cNvSpPr>
          <p:nvPr/>
        </p:nvSpPr>
        <p:spPr bwMode="auto">
          <a:xfrm>
            <a:off x="703263" y="514350"/>
            <a:ext cx="3175" cy="6350"/>
          </a:xfrm>
          <a:custGeom>
            <a:avLst/>
            <a:gdLst/>
            <a:ahLst/>
            <a:cxnLst>
              <a:cxn ang="0">
                <a:pos x="2" y="4"/>
              </a:cxn>
              <a:cxn ang="0">
                <a:pos x="2" y="4"/>
              </a:cxn>
              <a:cxn ang="0">
                <a:pos x="2" y="4"/>
              </a:cxn>
              <a:cxn ang="0">
                <a:pos x="2" y="2"/>
              </a:cxn>
              <a:cxn ang="0">
                <a:pos x="2" y="0"/>
              </a:cxn>
              <a:cxn ang="0">
                <a:pos x="2" y="0"/>
              </a:cxn>
              <a:cxn ang="0">
                <a:pos x="2" y="0"/>
              </a:cxn>
              <a:cxn ang="0">
                <a:pos x="0" y="2"/>
              </a:cxn>
              <a:cxn ang="0">
                <a:pos x="2" y="4"/>
              </a:cxn>
              <a:cxn ang="0">
                <a:pos x="2" y="2"/>
              </a:cxn>
              <a:cxn ang="0">
                <a:pos x="2" y="2"/>
              </a:cxn>
              <a:cxn ang="0">
                <a:pos x="2" y="0"/>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0" y="2"/>
              </a:cxn>
              <a:cxn ang="0">
                <a:pos x="2" y="4"/>
              </a:cxn>
            </a:cxnLst>
            <a:rect l="0" t="0" r="r" b="b"/>
            <a:pathLst>
              <a:path w="2" h="4">
                <a:moveTo>
                  <a:pt x="2" y="4"/>
                </a:moveTo>
                <a:lnTo>
                  <a:pt x="2" y="4"/>
                </a:lnTo>
                <a:lnTo>
                  <a:pt x="2" y="4"/>
                </a:lnTo>
                <a:lnTo>
                  <a:pt x="2" y="2"/>
                </a:lnTo>
                <a:lnTo>
                  <a:pt x="2" y="0"/>
                </a:lnTo>
                <a:lnTo>
                  <a:pt x="2" y="0"/>
                </a:lnTo>
                <a:lnTo>
                  <a:pt x="2" y="0"/>
                </a:lnTo>
                <a:lnTo>
                  <a:pt x="0" y="2"/>
                </a:lnTo>
                <a:lnTo>
                  <a:pt x="2" y="4"/>
                </a:lnTo>
                <a:lnTo>
                  <a:pt x="2" y="2"/>
                </a:lnTo>
                <a:lnTo>
                  <a:pt x="2" y="2"/>
                </a:lnTo>
                <a:lnTo>
                  <a:pt x="2" y="0"/>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0" y="2"/>
                </a:lnTo>
                <a:lnTo>
                  <a:pt x="2" y="4"/>
                </a:lnTo>
              </a:path>
            </a:pathLst>
          </a:custGeom>
          <a:noFill/>
          <a:ln w="9525">
            <a:noFill/>
            <a:round/>
            <a:headEnd/>
            <a:tailEnd/>
          </a:ln>
        </p:spPr>
        <p:txBody>
          <a:bodyPr/>
          <a:lstStyle/>
          <a:p>
            <a:pPr>
              <a:spcBef>
                <a:spcPct val="50000"/>
              </a:spcBef>
              <a:buFontTx/>
              <a:buChar char="•"/>
              <a:defRPr/>
            </a:pPr>
            <a:endParaRPr lang="en-US" sz="1300" b="0" dirty="0"/>
          </a:p>
        </p:txBody>
      </p:sp>
      <p:sp>
        <p:nvSpPr>
          <p:cNvPr id="273" name="Freeform 1141"/>
          <p:cNvSpPr>
            <a:spLocks/>
          </p:cNvSpPr>
          <p:nvPr/>
        </p:nvSpPr>
        <p:spPr bwMode="auto">
          <a:xfrm>
            <a:off x="706438" y="479425"/>
            <a:ext cx="1587" cy="6350"/>
          </a:xfrm>
          <a:custGeom>
            <a:avLst/>
            <a:gdLst/>
            <a:ahLst/>
            <a:cxnLst>
              <a:cxn ang="0">
                <a:pos x="0" y="4"/>
              </a:cxn>
              <a:cxn ang="0">
                <a:pos x="0" y="2"/>
              </a:cxn>
              <a:cxn ang="0">
                <a:pos x="0" y="0"/>
              </a:cxn>
              <a:cxn ang="0">
                <a:pos x="0" y="0"/>
              </a:cxn>
              <a:cxn ang="0">
                <a:pos x="0" y="2"/>
              </a:cxn>
              <a:cxn ang="0">
                <a:pos x="0" y="2"/>
              </a:cxn>
              <a:cxn ang="0">
                <a:pos x="0" y="4"/>
              </a:cxn>
              <a:cxn ang="0">
                <a:pos x="0" y="2"/>
              </a:cxn>
              <a:cxn ang="0">
                <a:pos x="0" y="2"/>
              </a:cxn>
              <a:cxn ang="0">
                <a:pos x="0" y="2"/>
              </a:cxn>
              <a:cxn ang="0">
                <a:pos x="0" y="2"/>
              </a:cxn>
              <a:cxn ang="0">
                <a:pos x="0" y="2"/>
              </a:cxn>
              <a:cxn ang="0">
                <a:pos x="0" y="2"/>
              </a:cxn>
              <a:cxn ang="0">
                <a:pos x="0" y="2"/>
              </a:cxn>
              <a:cxn ang="0">
                <a:pos x="0" y="4"/>
              </a:cxn>
            </a:cxnLst>
            <a:rect l="0" t="0" r="r" b="b"/>
            <a:pathLst>
              <a:path h="4">
                <a:moveTo>
                  <a:pt x="0" y="4"/>
                </a:moveTo>
                <a:lnTo>
                  <a:pt x="0" y="2"/>
                </a:lnTo>
                <a:lnTo>
                  <a:pt x="0" y="0"/>
                </a:lnTo>
                <a:lnTo>
                  <a:pt x="0" y="0"/>
                </a:lnTo>
                <a:lnTo>
                  <a:pt x="0" y="2"/>
                </a:lnTo>
                <a:lnTo>
                  <a:pt x="0" y="2"/>
                </a:lnTo>
                <a:lnTo>
                  <a:pt x="0" y="4"/>
                </a:lnTo>
                <a:lnTo>
                  <a:pt x="0" y="2"/>
                </a:lnTo>
                <a:lnTo>
                  <a:pt x="0" y="2"/>
                </a:lnTo>
                <a:lnTo>
                  <a:pt x="0" y="2"/>
                </a:lnTo>
                <a:lnTo>
                  <a:pt x="0" y="2"/>
                </a:lnTo>
                <a:lnTo>
                  <a:pt x="0" y="2"/>
                </a:lnTo>
                <a:lnTo>
                  <a:pt x="0" y="2"/>
                </a:lnTo>
                <a:lnTo>
                  <a:pt x="0" y="2"/>
                </a:lnTo>
                <a:lnTo>
                  <a:pt x="0" y="4"/>
                </a:lnTo>
              </a:path>
            </a:pathLst>
          </a:custGeom>
          <a:noFill/>
          <a:ln w="9525">
            <a:noFill/>
            <a:round/>
            <a:headEnd/>
            <a:tailEnd/>
          </a:ln>
        </p:spPr>
        <p:txBody>
          <a:bodyPr/>
          <a:lstStyle/>
          <a:p>
            <a:pPr>
              <a:spcBef>
                <a:spcPct val="50000"/>
              </a:spcBef>
              <a:buFontTx/>
              <a:buChar char="•"/>
              <a:defRPr/>
            </a:pPr>
            <a:endParaRPr lang="en-US" sz="1300" b="0" dirty="0"/>
          </a:p>
        </p:txBody>
      </p:sp>
      <p:sp>
        <p:nvSpPr>
          <p:cNvPr id="274" name="Freeform 1148"/>
          <p:cNvSpPr>
            <a:spLocks/>
          </p:cNvSpPr>
          <p:nvPr/>
        </p:nvSpPr>
        <p:spPr bwMode="auto">
          <a:xfrm>
            <a:off x="693738" y="460375"/>
            <a:ext cx="3175" cy="3175"/>
          </a:xfrm>
          <a:custGeom>
            <a:avLst/>
            <a:gdLst/>
            <a:ahLst/>
            <a:cxnLst>
              <a:cxn ang="0">
                <a:pos x="2" y="2"/>
              </a:cxn>
              <a:cxn ang="0">
                <a:pos x="2" y="0"/>
              </a:cxn>
              <a:cxn ang="0">
                <a:pos x="2" y="0"/>
              </a:cxn>
              <a:cxn ang="0">
                <a:pos x="2" y="0"/>
              </a:cxn>
              <a:cxn ang="0">
                <a:pos x="2" y="0"/>
              </a:cxn>
              <a:cxn ang="0">
                <a:pos x="0" y="0"/>
              </a:cxn>
              <a:cxn ang="0">
                <a:pos x="0" y="0"/>
              </a:cxn>
              <a:cxn ang="0">
                <a:pos x="0" y="2"/>
              </a:cxn>
              <a:cxn ang="0">
                <a:pos x="0" y="2"/>
              </a:cxn>
              <a:cxn ang="0">
                <a:pos x="0" y="2"/>
              </a:cxn>
              <a:cxn ang="0">
                <a:pos x="2" y="2"/>
              </a:cxn>
              <a:cxn ang="0">
                <a:pos x="2" y="2"/>
              </a:cxn>
              <a:cxn ang="0">
                <a:pos x="2" y="0"/>
              </a:cxn>
              <a:cxn ang="0">
                <a:pos x="2" y="0"/>
              </a:cxn>
              <a:cxn ang="0">
                <a:pos x="2" y="0"/>
              </a:cxn>
              <a:cxn ang="0">
                <a:pos x="0" y="2"/>
              </a:cxn>
              <a:cxn ang="0">
                <a:pos x="2" y="2"/>
              </a:cxn>
              <a:cxn ang="0">
                <a:pos x="2" y="0"/>
              </a:cxn>
              <a:cxn ang="0">
                <a:pos x="0" y="2"/>
              </a:cxn>
              <a:cxn ang="0">
                <a:pos x="2" y="2"/>
              </a:cxn>
              <a:cxn ang="0">
                <a:pos x="0" y="2"/>
              </a:cxn>
              <a:cxn ang="0">
                <a:pos x="0" y="2"/>
              </a:cxn>
              <a:cxn ang="0">
                <a:pos x="0" y="2"/>
              </a:cxn>
              <a:cxn ang="0">
                <a:pos x="0" y="2"/>
              </a:cxn>
              <a:cxn ang="0">
                <a:pos x="0" y="2"/>
              </a:cxn>
              <a:cxn ang="0">
                <a:pos x="0" y="2"/>
              </a:cxn>
              <a:cxn ang="0">
                <a:pos x="0" y="2"/>
              </a:cxn>
              <a:cxn ang="0">
                <a:pos x="0" y="2"/>
              </a:cxn>
              <a:cxn ang="0">
                <a:pos x="0" y="2"/>
              </a:cxn>
              <a:cxn ang="0">
                <a:pos x="2" y="2"/>
              </a:cxn>
              <a:cxn ang="0">
                <a:pos x="2" y="2"/>
              </a:cxn>
            </a:cxnLst>
            <a:rect l="0" t="0" r="r" b="b"/>
            <a:pathLst>
              <a:path w="2" h="2">
                <a:moveTo>
                  <a:pt x="2" y="2"/>
                </a:moveTo>
                <a:lnTo>
                  <a:pt x="2" y="0"/>
                </a:lnTo>
                <a:lnTo>
                  <a:pt x="2" y="0"/>
                </a:lnTo>
                <a:lnTo>
                  <a:pt x="2" y="0"/>
                </a:lnTo>
                <a:lnTo>
                  <a:pt x="2" y="0"/>
                </a:lnTo>
                <a:lnTo>
                  <a:pt x="0" y="0"/>
                </a:lnTo>
                <a:lnTo>
                  <a:pt x="0" y="0"/>
                </a:lnTo>
                <a:lnTo>
                  <a:pt x="0" y="2"/>
                </a:lnTo>
                <a:lnTo>
                  <a:pt x="0" y="2"/>
                </a:lnTo>
                <a:lnTo>
                  <a:pt x="0" y="2"/>
                </a:lnTo>
                <a:lnTo>
                  <a:pt x="2" y="2"/>
                </a:lnTo>
                <a:lnTo>
                  <a:pt x="2" y="2"/>
                </a:lnTo>
                <a:lnTo>
                  <a:pt x="2" y="0"/>
                </a:lnTo>
                <a:lnTo>
                  <a:pt x="2" y="0"/>
                </a:lnTo>
                <a:lnTo>
                  <a:pt x="2" y="0"/>
                </a:lnTo>
                <a:lnTo>
                  <a:pt x="0" y="2"/>
                </a:lnTo>
                <a:lnTo>
                  <a:pt x="2" y="2"/>
                </a:lnTo>
                <a:lnTo>
                  <a:pt x="2" y="0"/>
                </a:lnTo>
                <a:lnTo>
                  <a:pt x="0" y="2"/>
                </a:lnTo>
                <a:lnTo>
                  <a:pt x="2" y="2"/>
                </a:lnTo>
                <a:lnTo>
                  <a:pt x="0" y="2"/>
                </a:lnTo>
                <a:lnTo>
                  <a:pt x="0" y="2"/>
                </a:lnTo>
                <a:lnTo>
                  <a:pt x="0" y="2"/>
                </a:lnTo>
                <a:lnTo>
                  <a:pt x="0" y="2"/>
                </a:lnTo>
                <a:lnTo>
                  <a:pt x="0" y="2"/>
                </a:lnTo>
                <a:lnTo>
                  <a:pt x="0" y="2"/>
                </a:lnTo>
                <a:lnTo>
                  <a:pt x="0" y="2"/>
                </a:lnTo>
                <a:lnTo>
                  <a:pt x="0" y="2"/>
                </a:lnTo>
                <a:lnTo>
                  <a:pt x="0" y="2"/>
                </a:lnTo>
                <a:lnTo>
                  <a:pt x="2"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75" name="Freeform 1150"/>
          <p:cNvSpPr>
            <a:spLocks/>
          </p:cNvSpPr>
          <p:nvPr/>
        </p:nvSpPr>
        <p:spPr bwMode="auto">
          <a:xfrm>
            <a:off x="684213" y="447675"/>
            <a:ext cx="1587" cy="3175"/>
          </a:xfrm>
          <a:custGeom>
            <a:avLst/>
            <a:gdLst/>
            <a:ahLst/>
            <a:cxnLst>
              <a:cxn ang="0">
                <a:pos x="0" y="2"/>
              </a:cxn>
              <a:cxn ang="0">
                <a:pos x="0" y="0"/>
              </a:cxn>
              <a:cxn ang="0">
                <a:pos x="0" y="2"/>
              </a:cxn>
            </a:cxnLst>
            <a:rect l="0" t="0" r="r" b="b"/>
            <a:pathLst>
              <a:path h="2">
                <a:moveTo>
                  <a:pt x="0" y="2"/>
                </a:move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76" name="Freeform 1152"/>
          <p:cNvSpPr>
            <a:spLocks/>
          </p:cNvSpPr>
          <p:nvPr/>
        </p:nvSpPr>
        <p:spPr bwMode="auto">
          <a:xfrm>
            <a:off x="684213" y="447675"/>
            <a:ext cx="3175" cy="3175"/>
          </a:xfrm>
          <a:custGeom>
            <a:avLst/>
            <a:gdLst/>
            <a:ahLst/>
            <a:cxnLst>
              <a:cxn ang="0">
                <a:pos x="2" y="0"/>
              </a:cxn>
              <a:cxn ang="0">
                <a:pos x="0" y="0"/>
              </a:cxn>
              <a:cxn ang="0">
                <a:pos x="0" y="0"/>
              </a:cxn>
              <a:cxn ang="0">
                <a:pos x="0" y="0"/>
              </a:cxn>
              <a:cxn ang="0">
                <a:pos x="0" y="2"/>
              </a:cxn>
              <a:cxn ang="0">
                <a:pos x="2" y="2"/>
              </a:cxn>
              <a:cxn ang="0">
                <a:pos x="2" y="0"/>
              </a:cxn>
              <a:cxn ang="0">
                <a:pos x="0" y="0"/>
              </a:cxn>
              <a:cxn ang="0">
                <a:pos x="0" y="0"/>
              </a:cxn>
              <a:cxn ang="0">
                <a:pos x="0" y="0"/>
              </a:cxn>
              <a:cxn ang="0">
                <a:pos x="0" y="2"/>
              </a:cxn>
              <a:cxn ang="0">
                <a:pos x="2" y="2"/>
              </a:cxn>
              <a:cxn ang="0">
                <a:pos x="2" y="0"/>
              </a:cxn>
            </a:cxnLst>
            <a:rect l="0" t="0" r="r" b="b"/>
            <a:pathLst>
              <a:path w="2" h="2">
                <a:moveTo>
                  <a:pt x="2" y="0"/>
                </a:moveTo>
                <a:lnTo>
                  <a:pt x="0" y="0"/>
                </a:lnTo>
                <a:lnTo>
                  <a:pt x="0" y="0"/>
                </a:lnTo>
                <a:lnTo>
                  <a:pt x="0" y="0"/>
                </a:lnTo>
                <a:lnTo>
                  <a:pt x="0" y="2"/>
                </a:lnTo>
                <a:lnTo>
                  <a:pt x="2" y="2"/>
                </a:lnTo>
                <a:lnTo>
                  <a:pt x="2" y="0"/>
                </a:lnTo>
                <a:lnTo>
                  <a:pt x="0" y="0"/>
                </a:lnTo>
                <a:lnTo>
                  <a:pt x="0" y="0"/>
                </a:lnTo>
                <a:lnTo>
                  <a:pt x="0" y="0"/>
                </a:lnTo>
                <a:lnTo>
                  <a:pt x="0" y="2"/>
                </a:lnTo>
                <a:lnTo>
                  <a:pt x="2" y="2"/>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77" name="Freeform 1154"/>
          <p:cNvSpPr>
            <a:spLocks/>
          </p:cNvSpPr>
          <p:nvPr/>
        </p:nvSpPr>
        <p:spPr bwMode="auto">
          <a:xfrm>
            <a:off x="665163" y="434975"/>
            <a:ext cx="3175" cy="1588"/>
          </a:xfrm>
          <a:custGeom>
            <a:avLst/>
            <a:gdLst/>
            <a:ahLst/>
            <a:cxnLst>
              <a:cxn ang="0">
                <a:pos x="2" y="0"/>
              </a:cxn>
              <a:cxn ang="0">
                <a:pos x="0" y="0"/>
              </a:cxn>
              <a:cxn ang="0">
                <a:pos x="2" y="0"/>
              </a:cxn>
            </a:cxnLst>
            <a:rect l="0" t="0" r="r" b="b"/>
            <a:pathLst>
              <a:path w="2">
                <a:moveTo>
                  <a:pt x="2" y="0"/>
                </a:moveTo>
                <a:lnTo>
                  <a:pt x="0" y="0"/>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78" name="Freeform 1156"/>
          <p:cNvSpPr>
            <a:spLocks/>
          </p:cNvSpPr>
          <p:nvPr/>
        </p:nvSpPr>
        <p:spPr bwMode="auto">
          <a:xfrm>
            <a:off x="665163" y="431800"/>
            <a:ext cx="3175" cy="3175"/>
          </a:xfrm>
          <a:custGeom>
            <a:avLst/>
            <a:gdLst/>
            <a:ahLst/>
            <a:cxnLst>
              <a:cxn ang="0">
                <a:pos x="2" y="2"/>
              </a:cxn>
              <a:cxn ang="0">
                <a:pos x="0" y="0"/>
              </a:cxn>
              <a:cxn ang="0">
                <a:pos x="0" y="0"/>
              </a:cxn>
              <a:cxn ang="0">
                <a:pos x="0" y="2"/>
              </a:cxn>
              <a:cxn ang="0">
                <a:pos x="2" y="2"/>
              </a:cxn>
              <a:cxn ang="0">
                <a:pos x="2" y="2"/>
              </a:cxn>
              <a:cxn ang="0">
                <a:pos x="2" y="2"/>
              </a:cxn>
              <a:cxn ang="0">
                <a:pos x="0" y="0"/>
              </a:cxn>
              <a:cxn ang="0">
                <a:pos x="0" y="0"/>
              </a:cxn>
              <a:cxn ang="0">
                <a:pos x="0" y="2"/>
              </a:cxn>
              <a:cxn ang="0">
                <a:pos x="2" y="2"/>
              </a:cxn>
              <a:cxn ang="0">
                <a:pos x="2" y="2"/>
              </a:cxn>
              <a:cxn ang="0">
                <a:pos x="2" y="2"/>
              </a:cxn>
            </a:cxnLst>
            <a:rect l="0" t="0" r="r" b="b"/>
            <a:pathLst>
              <a:path w="2" h="2">
                <a:moveTo>
                  <a:pt x="2" y="2"/>
                </a:moveTo>
                <a:lnTo>
                  <a:pt x="0" y="0"/>
                </a:lnTo>
                <a:lnTo>
                  <a:pt x="0" y="0"/>
                </a:lnTo>
                <a:lnTo>
                  <a:pt x="0" y="2"/>
                </a:lnTo>
                <a:lnTo>
                  <a:pt x="2" y="2"/>
                </a:lnTo>
                <a:lnTo>
                  <a:pt x="2" y="2"/>
                </a:lnTo>
                <a:lnTo>
                  <a:pt x="2" y="2"/>
                </a:lnTo>
                <a:lnTo>
                  <a:pt x="0" y="0"/>
                </a:lnTo>
                <a:lnTo>
                  <a:pt x="0" y="0"/>
                </a:lnTo>
                <a:lnTo>
                  <a:pt x="0" y="2"/>
                </a:lnTo>
                <a:lnTo>
                  <a:pt x="2" y="2"/>
                </a:lnTo>
                <a:lnTo>
                  <a:pt x="2"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79" name="Freeform 1163"/>
          <p:cNvSpPr>
            <a:spLocks/>
          </p:cNvSpPr>
          <p:nvPr/>
        </p:nvSpPr>
        <p:spPr bwMode="auto">
          <a:xfrm>
            <a:off x="611188" y="415925"/>
            <a:ext cx="6350" cy="3175"/>
          </a:xfrm>
          <a:custGeom>
            <a:avLst/>
            <a:gdLst/>
            <a:ahLst/>
            <a:cxnLst>
              <a:cxn ang="0">
                <a:pos x="2" y="2"/>
              </a:cxn>
              <a:cxn ang="0">
                <a:pos x="2" y="2"/>
              </a:cxn>
              <a:cxn ang="0">
                <a:pos x="4" y="2"/>
              </a:cxn>
              <a:cxn ang="0">
                <a:pos x="4" y="0"/>
              </a:cxn>
              <a:cxn ang="0">
                <a:pos x="4" y="0"/>
              </a:cxn>
              <a:cxn ang="0">
                <a:pos x="2" y="0"/>
              </a:cxn>
              <a:cxn ang="0">
                <a:pos x="2" y="0"/>
              </a:cxn>
              <a:cxn ang="0">
                <a:pos x="0" y="2"/>
              </a:cxn>
              <a:cxn ang="0">
                <a:pos x="2" y="2"/>
              </a:cxn>
              <a:cxn ang="0">
                <a:pos x="2" y="0"/>
              </a:cxn>
              <a:cxn ang="0">
                <a:pos x="4" y="2"/>
              </a:cxn>
              <a:cxn ang="0">
                <a:pos x="4" y="0"/>
              </a:cxn>
              <a:cxn ang="0">
                <a:pos x="4" y="0"/>
              </a:cxn>
              <a:cxn ang="0">
                <a:pos x="2" y="0"/>
              </a:cxn>
              <a:cxn ang="0">
                <a:pos x="2" y="0"/>
              </a:cxn>
              <a:cxn ang="0">
                <a:pos x="0" y="0"/>
              </a:cxn>
              <a:cxn ang="0">
                <a:pos x="2" y="2"/>
              </a:cxn>
            </a:cxnLst>
            <a:rect l="0" t="0" r="r" b="b"/>
            <a:pathLst>
              <a:path w="4" h="2">
                <a:moveTo>
                  <a:pt x="2" y="2"/>
                </a:moveTo>
                <a:lnTo>
                  <a:pt x="2" y="2"/>
                </a:lnTo>
                <a:lnTo>
                  <a:pt x="4" y="2"/>
                </a:lnTo>
                <a:lnTo>
                  <a:pt x="4" y="0"/>
                </a:lnTo>
                <a:lnTo>
                  <a:pt x="4" y="0"/>
                </a:lnTo>
                <a:lnTo>
                  <a:pt x="2" y="0"/>
                </a:lnTo>
                <a:lnTo>
                  <a:pt x="2" y="0"/>
                </a:lnTo>
                <a:lnTo>
                  <a:pt x="0" y="2"/>
                </a:lnTo>
                <a:lnTo>
                  <a:pt x="2" y="2"/>
                </a:lnTo>
                <a:lnTo>
                  <a:pt x="2" y="0"/>
                </a:lnTo>
                <a:lnTo>
                  <a:pt x="4" y="2"/>
                </a:lnTo>
                <a:lnTo>
                  <a:pt x="4" y="0"/>
                </a:lnTo>
                <a:lnTo>
                  <a:pt x="4" y="0"/>
                </a:lnTo>
                <a:lnTo>
                  <a:pt x="2" y="0"/>
                </a:lnTo>
                <a:lnTo>
                  <a:pt x="2" y="0"/>
                </a:lnTo>
                <a:lnTo>
                  <a:pt x="0" y="0"/>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80" name="Freeform 1172"/>
          <p:cNvSpPr>
            <a:spLocks/>
          </p:cNvSpPr>
          <p:nvPr/>
        </p:nvSpPr>
        <p:spPr bwMode="auto">
          <a:xfrm>
            <a:off x="582613" y="476250"/>
            <a:ext cx="3175" cy="3175"/>
          </a:xfrm>
          <a:custGeom>
            <a:avLst/>
            <a:gdLst/>
            <a:ahLst/>
            <a:cxnLst>
              <a:cxn ang="0">
                <a:pos x="0" y="2"/>
              </a:cxn>
              <a:cxn ang="0">
                <a:pos x="0" y="2"/>
              </a:cxn>
              <a:cxn ang="0">
                <a:pos x="2" y="2"/>
              </a:cxn>
              <a:cxn ang="0">
                <a:pos x="0" y="0"/>
              </a:cxn>
              <a:cxn ang="0">
                <a:pos x="0" y="0"/>
              </a:cxn>
              <a:cxn ang="0">
                <a:pos x="0" y="0"/>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Lst>
            <a:rect l="0" t="0" r="r" b="b"/>
            <a:pathLst>
              <a:path w="2" h="2">
                <a:moveTo>
                  <a:pt x="0" y="2"/>
                </a:moveTo>
                <a:lnTo>
                  <a:pt x="0" y="2"/>
                </a:lnTo>
                <a:lnTo>
                  <a:pt x="2" y="2"/>
                </a:lnTo>
                <a:lnTo>
                  <a:pt x="0" y="0"/>
                </a:lnTo>
                <a:lnTo>
                  <a:pt x="0" y="0"/>
                </a:lnTo>
                <a:lnTo>
                  <a:pt x="0" y="0"/>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1" name="Freeform 1177"/>
          <p:cNvSpPr>
            <a:spLocks/>
          </p:cNvSpPr>
          <p:nvPr/>
        </p:nvSpPr>
        <p:spPr bwMode="auto">
          <a:xfrm>
            <a:off x="557213" y="534988"/>
            <a:ext cx="3175" cy="3175"/>
          </a:xfrm>
          <a:custGeom>
            <a:avLst/>
            <a:gdLst/>
            <a:ahLst/>
            <a:cxnLst>
              <a:cxn ang="0">
                <a:pos x="0" y="2"/>
              </a:cxn>
              <a:cxn ang="0">
                <a:pos x="2" y="2"/>
              </a:cxn>
              <a:cxn ang="0">
                <a:pos x="2" y="2"/>
              </a:cxn>
              <a:cxn ang="0">
                <a:pos x="2" y="0"/>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2"/>
              </a:cxn>
              <a:cxn ang="0">
                <a:pos x="0" y="2"/>
              </a:cxn>
              <a:cxn ang="0">
                <a:pos x="2" y="2"/>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2"/>
              </a:cxn>
              <a:cxn ang="0">
                <a:pos x="2" y="0"/>
              </a:cxn>
              <a:cxn ang="0">
                <a:pos x="2" y="0"/>
              </a:cxn>
              <a:cxn ang="0">
                <a:pos x="0" y="0"/>
              </a:cxn>
              <a:cxn ang="0">
                <a:pos x="0" y="0"/>
              </a:cxn>
              <a:cxn ang="0">
                <a:pos x="0" y="2"/>
              </a:cxn>
            </a:cxnLst>
            <a:rect l="0" t="0" r="r" b="b"/>
            <a:pathLst>
              <a:path w="2" h="2">
                <a:moveTo>
                  <a:pt x="0" y="2"/>
                </a:moveTo>
                <a:lnTo>
                  <a:pt x="2" y="2"/>
                </a:lnTo>
                <a:lnTo>
                  <a:pt x="2" y="2"/>
                </a:lnTo>
                <a:lnTo>
                  <a:pt x="2" y="0"/>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2"/>
                </a:lnTo>
                <a:lnTo>
                  <a:pt x="0" y="2"/>
                </a:lnTo>
                <a:lnTo>
                  <a:pt x="2" y="2"/>
                </a:lnTo>
                <a:lnTo>
                  <a:pt x="2" y="0"/>
                </a:lnTo>
                <a:lnTo>
                  <a:pt x="2" y="0"/>
                </a:lnTo>
                <a:lnTo>
                  <a:pt x="2" y="0"/>
                </a:lnTo>
                <a:lnTo>
                  <a:pt x="2" y="0"/>
                </a:lnTo>
                <a:lnTo>
                  <a:pt x="2" y="0"/>
                </a:lnTo>
                <a:lnTo>
                  <a:pt x="2" y="0"/>
                </a:lnTo>
                <a:lnTo>
                  <a:pt x="2" y="0"/>
                </a:lnTo>
                <a:lnTo>
                  <a:pt x="2" y="0"/>
                </a:lnTo>
                <a:lnTo>
                  <a:pt x="2" y="0"/>
                </a:lnTo>
                <a:lnTo>
                  <a:pt x="2" y="0"/>
                </a:lnTo>
                <a:lnTo>
                  <a:pt x="2" y="0"/>
                </a:lnTo>
                <a:lnTo>
                  <a:pt x="2" y="2"/>
                </a:lnTo>
                <a:lnTo>
                  <a:pt x="2" y="0"/>
                </a:lnTo>
                <a:lnTo>
                  <a:pt x="2" y="0"/>
                </a:lnTo>
                <a:lnTo>
                  <a:pt x="0" y="0"/>
                </a:ln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2" name="Freeform 1180"/>
          <p:cNvSpPr>
            <a:spLocks/>
          </p:cNvSpPr>
          <p:nvPr/>
        </p:nvSpPr>
        <p:spPr bwMode="auto">
          <a:xfrm>
            <a:off x="560388" y="530225"/>
            <a:ext cx="3175" cy="4763"/>
          </a:xfrm>
          <a:custGeom>
            <a:avLst/>
            <a:gdLst/>
            <a:ahLst/>
            <a:cxnLst>
              <a:cxn ang="0">
                <a:pos x="0" y="3"/>
              </a:cxn>
              <a:cxn ang="0">
                <a:pos x="0" y="3"/>
              </a:cxn>
              <a:cxn ang="0">
                <a:pos x="2" y="3"/>
              </a:cxn>
              <a:cxn ang="0">
                <a:pos x="2" y="3"/>
              </a:cxn>
              <a:cxn ang="0">
                <a:pos x="0" y="0"/>
              </a:cxn>
              <a:cxn ang="0">
                <a:pos x="0" y="0"/>
              </a:cxn>
              <a:cxn ang="0">
                <a:pos x="0" y="0"/>
              </a:cxn>
              <a:cxn ang="0">
                <a:pos x="0" y="3"/>
              </a:cxn>
              <a:cxn ang="0">
                <a:pos x="0" y="3"/>
              </a:cxn>
              <a:cxn ang="0">
                <a:pos x="0" y="3"/>
              </a:cxn>
              <a:cxn ang="0">
                <a:pos x="0" y="3"/>
              </a:cxn>
              <a:cxn ang="0">
                <a:pos x="0" y="0"/>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Lst>
            <a:rect l="0" t="0" r="r" b="b"/>
            <a:pathLst>
              <a:path w="2" h="3">
                <a:moveTo>
                  <a:pt x="0" y="3"/>
                </a:moveTo>
                <a:lnTo>
                  <a:pt x="0" y="3"/>
                </a:lnTo>
                <a:lnTo>
                  <a:pt x="2" y="3"/>
                </a:lnTo>
                <a:lnTo>
                  <a:pt x="2" y="3"/>
                </a:lnTo>
                <a:lnTo>
                  <a:pt x="0" y="0"/>
                </a:lnTo>
                <a:lnTo>
                  <a:pt x="0" y="0"/>
                </a:lnTo>
                <a:lnTo>
                  <a:pt x="0" y="0"/>
                </a:lnTo>
                <a:lnTo>
                  <a:pt x="0" y="3"/>
                </a:lnTo>
                <a:lnTo>
                  <a:pt x="0" y="3"/>
                </a:lnTo>
                <a:lnTo>
                  <a:pt x="0" y="3"/>
                </a:lnTo>
                <a:lnTo>
                  <a:pt x="0" y="3"/>
                </a:lnTo>
                <a:lnTo>
                  <a:pt x="0" y="0"/>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path>
            </a:pathLst>
          </a:custGeom>
          <a:noFill/>
          <a:ln w="9525">
            <a:noFill/>
            <a:round/>
            <a:headEnd/>
            <a:tailEnd/>
          </a:ln>
        </p:spPr>
        <p:txBody>
          <a:bodyPr/>
          <a:lstStyle/>
          <a:p>
            <a:pPr>
              <a:spcBef>
                <a:spcPct val="50000"/>
              </a:spcBef>
              <a:buFontTx/>
              <a:buChar char="•"/>
              <a:defRPr/>
            </a:pPr>
            <a:endParaRPr lang="en-US" sz="1300" b="0" dirty="0"/>
          </a:p>
        </p:txBody>
      </p:sp>
      <p:sp>
        <p:nvSpPr>
          <p:cNvPr id="283" name="Line 1187"/>
          <p:cNvSpPr>
            <a:spLocks noChangeShapeType="1"/>
          </p:cNvSpPr>
          <p:nvPr/>
        </p:nvSpPr>
        <p:spPr bwMode="auto">
          <a:xfrm>
            <a:off x="569913" y="52070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84" name="Line 1188"/>
          <p:cNvSpPr>
            <a:spLocks noChangeShapeType="1"/>
          </p:cNvSpPr>
          <p:nvPr/>
        </p:nvSpPr>
        <p:spPr bwMode="auto">
          <a:xfrm>
            <a:off x="569913" y="52070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85" name="Freeform 1208"/>
          <p:cNvSpPr>
            <a:spLocks/>
          </p:cNvSpPr>
          <p:nvPr/>
        </p:nvSpPr>
        <p:spPr bwMode="auto">
          <a:xfrm>
            <a:off x="595313" y="557213"/>
            <a:ext cx="1587" cy="1587"/>
          </a:xfrm>
          <a:custGeom>
            <a:avLst/>
            <a:gdLst/>
            <a:ahLst/>
            <a:cxnLst>
              <a:cxn ang="0">
                <a:pos x="0" y="0"/>
              </a:cxn>
              <a:cxn ang="0">
                <a:pos x="0" y="0"/>
              </a:cxn>
              <a:cxn ang="0">
                <a:pos x="0" y="0"/>
              </a:cxn>
            </a:cxnLst>
            <a:rect l="0" t="0" r="r" b="b"/>
            <a:pathLst>
              <a:path>
                <a:moveTo>
                  <a:pt x="0" y="0"/>
                </a:move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86" name="Freeform 1210"/>
          <p:cNvSpPr>
            <a:spLocks/>
          </p:cNvSpPr>
          <p:nvPr/>
        </p:nvSpPr>
        <p:spPr bwMode="auto">
          <a:xfrm>
            <a:off x="595313" y="557213"/>
            <a:ext cx="3175" cy="3175"/>
          </a:xfrm>
          <a:custGeom>
            <a:avLst/>
            <a:gdLst/>
            <a:ahLst/>
            <a:cxnLst>
              <a:cxn ang="0">
                <a:pos x="0" y="2"/>
              </a:cxn>
              <a:cxn ang="0">
                <a:pos x="0" y="2"/>
              </a:cxn>
              <a:cxn ang="0">
                <a:pos x="2" y="2"/>
              </a:cxn>
              <a:cxn ang="0">
                <a:pos x="2" y="0"/>
              </a:cxn>
              <a:cxn ang="0">
                <a:pos x="2" y="0"/>
              </a:cxn>
              <a:cxn ang="0">
                <a:pos x="0" y="0"/>
              </a:cxn>
              <a:cxn ang="0">
                <a:pos x="0" y="0"/>
              </a:cxn>
              <a:cxn ang="0">
                <a:pos x="0" y="0"/>
              </a:cxn>
              <a:cxn ang="0">
                <a:pos x="0" y="2"/>
              </a:cxn>
              <a:cxn ang="0">
                <a:pos x="0" y="2"/>
              </a:cxn>
              <a:cxn ang="0">
                <a:pos x="2" y="2"/>
              </a:cxn>
              <a:cxn ang="0">
                <a:pos x="2" y="0"/>
              </a:cxn>
              <a:cxn ang="0">
                <a:pos x="2" y="0"/>
              </a:cxn>
              <a:cxn ang="0">
                <a:pos x="0" y="0"/>
              </a:cxn>
              <a:cxn ang="0">
                <a:pos x="0" y="0"/>
              </a:cxn>
              <a:cxn ang="0">
                <a:pos x="0" y="0"/>
              </a:cxn>
              <a:cxn ang="0">
                <a:pos x="0" y="2"/>
              </a:cxn>
            </a:cxnLst>
            <a:rect l="0" t="0" r="r" b="b"/>
            <a:pathLst>
              <a:path w="2" h="2">
                <a:moveTo>
                  <a:pt x="0" y="2"/>
                </a:moveTo>
                <a:lnTo>
                  <a:pt x="0" y="2"/>
                </a:lnTo>
                <a:lnTo>
                  <a:pt x="2" y="2"/>
                </a:lnTo>
                <a:lnTo>
                  <a:pt x="2" y="0"/>
                </a:lnTo>
                <a:lnTo>
                  <a:pt x="2" y="0"/>
                </a:lnTo>
                <a:lnTo>
                  <a:pt x="0" y="0"/>
                </a:lnTo>
                <a:lnTo>
                  <a:pt x="0" y="0"/>
                </a:lnTo>
                <a:lnTo>
                  <a:pt x="0" y="0"/>
                </a:lnTo>
                <a:lnTo>
                  <a:pt x="0" y="2"/>
                </a:lnTo>
                <a:lnTo>
                  <a:pt x="0" y="2"/>
                </a:lnTo>
                <a:lnTo>
                  <a:pt x="2" y="2"/>
                </a:lnTo>
                <a:lnTo>
                  <a:pt x="2" y="0"/>
                </a:lnTo>
                <a:lnTo>
                  <a:pt x="2" y="0"/>
                </a:lnTo>
                <a:lnTo>
                  <a:pt x="0" y="0"/>
                </a:lnTo>
                <a:lnTo>
                  <a:pt x="0" y="0"/>
                </a:ln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7" name="Freeform 1214"/>
          <p:cNvSpPr>
            <a:spLocks/>
          </p:cNvSpPr>
          <p:nvPr/>
        </p:nvSpPr>
        <p:spPr bwMode="auto">
          <a:xfrm>
            <a:off x="595313" y="557213"/>
            <a:ext cx="3175" cy="3175"/>
          </a:xfrm>
          <a:custGeom>
            <a:avLst/>
            <a:gdLst/>
            <a:ahLst/>
            <a:cxnLst>
              <a:cxn ang="0">
                <a:pos x="0" y="2"/>
              </a:cxn>
              <a:cxn ang="0">
                <a:pos x="2" y="2"/>
              </a:cxn>
              <a:cxn ang="0">
                <a:pos x="0" y="0"/>
              </a:cxn>
              <a:cxn ang="0">
                <a:pos x="0" y="2"/>
              </a:cxn>
              <a:cxn ang="0">
                <a:pos x="0" y="2"/>
              </a:cxn>
            </a:cxnLst>
            <a:rect l="0" t="0" r="r" b="b"/>
            <a:pathLst>
              <a:path w="2" h="2">
                <a:moveTo>
                  <a:pt x="0" y="2"/>
                </a:moveTo>
                <a:lnTo>
                  <a:pt x="2"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8" name="Rectangle 1215"/>
          <p:cNvSpPr>
            <a:spLocks noChangeArrowheads="1"/>
          </p:cNvSpPr>
          <p:nvPr/>
        </p:nvSpPr>
        <p:spPr bwMode="auto">
          <a:xfrm>
            <a:off x="595313" y="627063"/>
            <a:ext cx="1587" cy="1587"/>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289" name="Freeform 1217"/>
          <p:cNvSpPr>
            <a:spLocks/>
          </p:cNvSpPr>
          <p:nvPr/>
        </p:nvSpPr>
        <p:spPr bwMode="auto">
          <a:xfrm>
            <a:off x="595313" y="627063"/>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0" name="Freeform 1219"/>
          <p:cNvSpPr>
            <a:spLocks/>
          </p:cNvSpPr>
          <p:nvPr/>
        </p:nvSpPr>
        <p:spPr bwMode="auto">
          <a:xfrm>
            <a:off x="731838" y="541338"/>
            <a:ext cx="1587" cy="1587"/>
          </a:xfrm>
          <a:custGeom>
            <a:avLst/>
            <a:gdLst/>
            <a:ahLst/>
            <a:cxnLst>
              <a:cxn ang="0">
                <a:pos x="0" y="0"/>
              </a:cxn>
              <a:cxn ang="0">
                <a:pos x="0" y="0"/>
              </a:cxn>
              <a:cxn ang="0">
                <a:pos x="0" y="0"/>
              </a:cxn>
            </a:cxnLst>
            <a:rect l="0" t="0" r="r" b="b"/>
            <a:pathLst>
              <a:path>
                <a:moveTo>
                  <a:pt x="0" y="0"/>
                </a:move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1" name="Freeform 1221"/>
          <p:cNvSpPr>
            <a:spLocks/>
          </p:cNvSpPr>
          <p:nvPr/>
        </p:nvSpPr>
        <p:spPr bwMode="auto">
          <a:xfrm>
            <a:off x="731838" y="541338"/>
            <a:ext cx="3175" cy="3175"/>
          </a:xfrm>
          <a:custGeom>
            <a:avLst/>
            <a:gdLst/>
            <a:ahLst/>
            <a:cxnLst>
              <a:cxn ang="0">
                <a:pos x="2" y="0"/>
              </a:cxn>
              <a:cxn ang="0">
                <a:pos x="2" y="0"/>
              </a:cxn>
              <a:cxn ang="0">
                <a:pos x="2" y="0"/>
              </a:cxn>
              <a:cxn ang="0">
                <a:pos x="0" y="0"/>
              </a:cxn>
              <a:cxn ang="0">
                <a:pos x="0" y="0"/>
              </a:cxn>
              <a:cxn ang="0">
                <a:pos x="0" y="2"/>
              </a:cxn>
              <a:cxn ang="0">
                <a:pos x="2" y="0"/>
              </a:cxn>
              <a:cxn ang="0">
                <a:pos x="2" y="0"/>
              </a:cxn>
              <a:cxn ang="0">
                <a:pos x="2" y="0"/>
              </a:cxn>
              <a:cxn ang="0">
                <a:pos x="0" y="0"/>
              </a:cxn>
              <a:cxn ang="0">
                <a:pos x="0" y="0"/>
              </a:cxn>
              <a:cxn ang="0">
                <a:pos x="0" y="2"/>
              </a:cxn>
              <a:cxn ang="0">
                <a:pos x="2" y="0"/>
              </a:cxn>
            </a:cxnLst>
            <a:rect l="0" t="0" r="r" b="b"/>
            <a:pathLst>
              <a:path w="2" h="2">
                <a:moveTo>
                  <a:pt x="2" y="0"/>
                </a:moveTo>
                <a:lnTo>
                  <a:pt x="2" y="0"/>
                </a:lnTo>
                <a:lnTo>
                  <a:pt x="2" y="0"/>
                </a:lnTo>
                <a:lnTo>
                  <a:pt x="0" y="0"/>
                </a:lnTo>
                <a:lnTo>
                  <a:pt x="0" y="0"/>
                </a:lnTo>
                <a:lnTo>
                  <a:pt x="0" y="2"/>
                </a:lnTo>
                <a:lnTo>
                  <a:pt x="2" y="0"/>
                </a:lnTo>
                <a:lnTo>
                  <a:pt x="2" y="0"/>
                </a:lnTo>
                <a:lnTo>
                  <a:pt x="2" y="0"/>
                </a:lnTo>
                <a:lnTo>
                  <a:pt x="0" y="0"/>
                </a:lnTo>
                <a:lnTo>
                  <a:pt x="0" y="0"/>
                </a:lnTo>
                <a:lnTo>
                  <a:pt x="0" y="2"/>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92" name="Freeform 1234"/>
          <p:cNvSpPr>
            <a:spLocks/>
          </p:cNvSpPr>
          <p:nvPr/>
        </p:nvSpPr>
        <p:spPr bwMode="auto">
          <a:xfrm>
            <a:off x="722313" y="550863"/>
            <a:ext cx="3175" cy="1587"/>
          </a:xfrm>
          <a:custGeom>
            <a:avLst/>
            <a:gdLst/>
            <a:ahLst/>
            <a:cxnLst>
              <a:cxn ang="0">
                <a:pos x="0" y="0"/>
              </a:cxn>
              <a:cxn ang="0">
                <a:pos x="0" y="0"/>
              </a:cxn>
              <a:cxn ang="0">
                <a:pos x="2" y="0"/>
              </a:cxn>
              <a:cxn ang="0">
                <a:pos x="2" y="0"/>
              </a:cxn>
              <a:cxn ang="0">
                <a:pos x="2" y="0"/>
              </a:cxn>
              <a:cxn ang="0">
                <a:pos x="2" y="0"/>
              </a:cxn>
              <a:cxn ang="0">
                <a:pos x="0" y="0"/>
              </a:cxn>
              <a:cxn ang="0">
                <a:pos x="0" y="0"/>
              </a:cxn>
              <a:cxn ang="0">
                <a:pos x="0" y="0"/>
              </a:cxn>
              <a:cxn ang="0">
                <a:pos x="0" y="0"/>
              </a:cxn>
              <a:cxn ang="0">
                <a:pos x="0" y="0"/>
              </a:cxn>
              <a:cxn ang="0">
                <a:pos x="0" y="0"/>
              </a:cxn>
              <a:cxn ang="0">
                <a:pos x="2" y="0"/>
              </a:cxn>
              <a:cxn ang="0">
                <a:pos x="2" y="0"/>
              </a:cxn>
              <a:cxn ang="0">
                <a:pos x="2" y="0"/>
              </a:cxn>
              <a:cxn ang="0">
                <a:pos x="0" y="0"/>
              </a:cxn>
              <a:cxn ang="0">
                <a:pos x="0"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w="2">
                <a:moveTo>
                  <a:pt x="0" y="0"/>
                </a:moveTo>
                <a:lnTo>
                  <a:pt x="0" y="0"/>
                </a:lnTo>
                <a:lnTo>
                  <a:pt x="2" y="0"/>
                </a:lnTo>
                <a:lnTo>
                  <a:pt x="2" y="0"/>
                </a:lnTo>
                <a:lnTo>
                  <a:pt x="2" y="0"/>
                </a:lnTo>
                <a:lnTo>
                  <a:pt x="2" y="0"/>
                </a:lnTo>
                <a:lnTo>
                  <a:pt x="0" y="0"/>
                </a:lnTo>
                <a:lnTo>
                  <a:pt x="0" y="0"/>
                </a:lnTo>
                <a:lnTo>
                  <a:pt x="0" y="0"/>
                </a:lnTo>
                <a:lnTo>
                  <a:pt x="0" y="0"/>
                </a:lnTo>
                <a:lnTo>
                  <a:pt x="0" y="0"/>
                </a:lnTo>
                <a:lnTo>
                  <a:pt x="0" y="0"/>
                </a:lnTo>
                <a:lnTo>
                  <a:pt x="2" y="0"/>
                </a:lnTo>
                <a:lnTo>
                  <a:pt x="2" y="0"/>
                </a:lnTo>
                <a:lnTo>
                  <a:pt x="2" y="0"/>
                </a:lnTo>
                <a:lnTo>
                  <a:pt x="0" y="0"/>
                </a:lnTo>
                <a:lnTo>
                  <a:pt x="0"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3" name="Line 1237"/>
          <p:cNvSpPr>
            <a:spLocks noChangeShapeType="1"/>
          </p:cNvSpPr>
          <p:nvPr/>
        </p:nvSpPr>
        <p:spPr bwMode="auto">
          <a:xfrm>
            <a:off x="728663" y="544513"/>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94" name="Line 1238"/>
          <p:cNvSpPr>
            <a:spLocks noChangeShapeType="1"/>
          </p:cNvSpPr>
          <p:nvPr/>
        </p:nvSpPr>
        <p:spPr bwMode="auto">
          <a:xfrm>
            <a:off x="728663" y="544513"/>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95" name="Freeform 1240"/>
          <p:cNvSpPr>
            <a:spLocks/>
          </p:cNvSpPr>
          <p:nvPr/>
        </p:nvSpPr>
        <p:spPr bwMode="auto">
          <a:xfrm>
            <a:off x="728663" y="541338"/>
            <a:ext cx="1587" cy="3175"/>
          </a:xfrm>
          <a:custGeom>
            <a:avLst/>
            <a:gdLst/>
            <a:ahLst/>
            <a:cxnLst>
              <a:cxn ang="0">
                <a:pos x="0" y="2"/>
              </a:cxn>
              <a:cxn ang="0">
                <a:pos x="0" y="2"/>
              </a:cxn>
              <a:cxn ang="0">
                <a:pos x="0" y="0"/>
              </a:cxn>
              <a:cxn ang="0">
                <a:pos x="0" y="2"/>
              </a:cxn>
              <a:cxn ang="0">
                <a:pos x="0" y="2"/>
              </a:cxn>
            </a:cxnLst>
            <a:rect l="0" t="0" r="r" b="b"/>
            <a:pathLst>
              <a:path h="2">
                <a:moveTo>
                  <a:pt x="0" y="2"/>
                </a:moveTo>
                <a:lnTo>
                  <a:pt x="0"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96" name="Freeform 1243"/>
          <p:cNvSpPr>
            <a:spLocks/>
          </p:cNvSpPr>
          <p:nvPr/>
        </p:nvSpPr>
        <p:spPr bwMode="auto">
          <a:xfrm>
            <a:off x="728663" y="538163"/>
            <a:ext cx="3175" cy="3175"/>
          </a:xfrm>
          <a:custGeom>
            <a:avLst/>
            <a:gdLst/>
            <a:ahLst/>
            <a:cxnLst>
              <a:cxn ang="0">
                <a:pos x="2" y="2"/>
              </a:cxn>
              <a:cxn ang="0">
                <a:pos x="2" y="2"/>
              </a:cxn>
              <a:cxn ang="0">
                <a:pos x="2" y="2"/>
              </a:cxn>
              <a:cxn ang="0">
                <a:pos x="2" y="2"/>
              </a:cxn>
              <a:cxn ang="0">
                <a:pos x="0" y="2"/>
              </a:cxn>
              <a:cxn ang="0">
                <a:pos x="0" y="2"/>
              </a:cxn>
              <a:cxn ang="0">
                <a:pos x="2"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2" y="2"/>
              </a:cxn>
              <a:cxn ang="0">
                <a:pos x="2" y="2"/>
              </a:cxn>
              <a:cxn ang="0">
                <a:pos x="2" y="2"/>
              </a:cxn>
              <a:cxn ang="0">
                <a:pos x="2" y="2"/>
              </a:cxn>
              <a:cxn ang="0">
                <a:pos x="2" y="2"/>
              </a:cxn>
              <a:cxn ang="0">
                <a:pos x="0" y="0"/>
              </a:cxn>
              <a:cxn ang="0">
                <a:pos x="0" y="2"/>
              </a:cxn>
              <a:cxn ang="0">
                <a:pos x="0" y="2"/>
              </a:cxn>
              <a:cxn ang="0">
                <a:pos x="0" y="2"/>
              </a:cxn>
              <a:cxn ang="0">
                <a:pos x="2" y="2"/>
              </a:cxn>
            </a:cxnLst>
            <a:rect l="0" t="0" r="r" b="b"/>
            <a:pathLst>
              <a:path w="2" h="2">
                <a:moveTo>
                  <a:pt x="2" y="2"/>
                </a:moveTo>
                <a:lnTo>
                  <a:pt x="2" y="2"/>
                </a:lnTo>
                <a:lnTo>
                  <a:pt x="2" y="2"/>
                </a:lnTo>
                <a:lnTo>
                  <a:pt x="2" y="2"/>
                </a:lnTo>
                <a:lnTo>
                  <a:pt x="0" y="2"/>
                </a:lnTo>
                <a:lnTo>
                  <a:pt x="0" y="2"/>
                </a:lnTo>
                <a:lnTo>
                  <a:pt x="2"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0" y="0"/>
                </a:lnTo>
                <a:lnTo>
                  <a:pt x="0" y="2"/>
                </a:lnTo>
                <a:lnTo>
                  <a:pt x="0" y="2"/>
                </a:lnTo>
                <a:lnTo>
                  <a:pt x="0"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97" name="Freeform 1246"/>
          <p:cNvSpPr>
            <a:spLocks/>
          </p:cNvSpPr>
          <p:nvPr/>
        </p:nvSpPr>
        <p:spPr bwMode="auto">
          <a:xfrm>
            <a:off x="725488" y="547688"/>
            <a:ext cx="3175" cy="3175"/>
          </a:xfrm>
          <a:custGeom>
            <a:avLst/>
            <a:gdLst/>
            <a:ahLst/>
            <a:cxnLst>
              <a:cxn ang="0">
                <a:pos x="0" y="2"/>
              </a:cxn>
              <a:cxn ang="0">
                <a:pos x="0" y="2"/>
              </a:cxn>
              <a:cxn ang="0">
                <a:pos x="2" y="0"/>
              </a:cxn>
              <a:cxn ang="0">
                <a:pos x="2" y="0"/>
              </a:cxn>
              <a:cxn ang="0">
                <a:pos x="0" y="0"/>
              </a:cxn>
              <a:cxn ang="0">
                <a:pos x="0" y="0"/>
              </a:cxn>
              <a:cxn ang="0">
                <a:pos x="0" y="2"/>
              </a:cxn>
              <a:cxn ang="0">
                <a:pos x="0" y="2"/>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2"/>
              </a:cxn>
              <a:cxn ang="0">
                <a:pos x="0" y="2"/>
              </a:cxn>
            </a:cxnLst>
            <a:rect l="0" t="0" r="r" b="b"/>
            <a:pathLst>
              <a:path w="2" h="2">
                <a:moveTo>
                  <a:pt x="0" y="2"/>
                </a:moveTo>
                <a:lnTo>
                  <a:pt x="0" y="2"/>
                </a:lnTo>
                <a:lnTo>
                  <a:pt x="2" y="0"/>
                </a:lnTo>
                <a:lnTo>
                  <a:pt x="2" y="0"/>
                </a:lnTo>
                <a:lnTo>
                  <a:pt x="0" y="0"/>
                </a:lnTo>
                <a:lnTo>
                  <a:pt x="0" y="0"/>
                </a:lnTo>
                <a:lnTo>
                  <a:pt x="0" y="2"/>
                </a:lnTo>
                <a:lnTo>
                  <a:pt x="0" y="2"/>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98" name="Freeform 1250"/>
          <p:cNvSpPr>
            <a:spLocks/>
          </p:cNvSpPr>
          <p:nvPr/>
        </p:nvSpPr>
        <p:spPr bwMode="auto">
          <a:xfrm>
            <a:off x="731838" y="530225"/>
            <a:ext cx="3175" cy="1588"/>
          </a:xfrm>
          <a:custGeom>
            <a:avLst/>
            <a:gdLst/>
            <a:ahLst/>
            <a:cxnLst>
              <a:cxn ang="0">
                <a:pos x="2" y="0"/>
              </a:cxn>
              <a:cxn ang="0">
                <a:pos x="0" y="0"/>
              </a:cxn>
              <a:cxn ang="0">
                <a:pos x="2" y="0"/>
              </a:cxn>
            </a:cxnLst>
            <a:rect l="0" t="0" r="r" b="b"/>
            <a:pathLst>
              <a:path w="2">
                <a:moveTo>
                  <a:pt x="2" y="0"/>
                </a:moveTo>
                <a:lnTo>
                  <a:pt x="0" y="0"/>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99" name="Freeform 1252"/>
          <p:cNvSpPr>
            <a:spLocks/>
          </p:cNvSpPr>
          <p:nvPr/>
        </p:nvSpPr>
        <p:spPr bwMode="auto">
          <a:xfrm>
            <a:off x="731838" y="527050"/>
            <a:ext cx="3175" cy="7938"/>
          </a:xfrm>
          <a:custGeom>
            <a:avLst/>
            <a:gdLst/>
            <a:ahLst/>
            <a:cxnLst>
              <a:cxn ang="0">
                <a:pos x="2" y="2"/>
              </a:cxn>
              <a:cxn ang="0">
                <a:pos x="2" y="2"/>
              </a:cxn>
              <a:cxn ang="0">
                <a:pos x="0" y="0"/>
              </a:cxn>
              <a:cxn ang="0">
                <a:pos x="0" y="2"/>
              </a:cxn>
              <a:cxn ang="0">
                <a:pos x="0" y="2"/>
              </a:cxn>
              <a:cxn ang="0">
                <a:pos x="2" y="5"/>
              </a:cxn>
              <a:cxn ang="0">
                <a:pos x="2" y="2"/>
              </a:cxn>
              <a:cxn ang="0">
                <a:pos x="2" y="2"/>
              </a:cxn>
              <a:cxn ang="0">
                <a:pos x="0" y="0"/>
              </a:cxn>
              <a:cxn ang="0">
                <a:pos x="0" y="2"/>
              </a:cxn>
              <a:cxn ang="0">
                <a:pos x="0" y="2"/>
              </a:cxn>
              <a:cxn ang="0">
                <a:pos x="2" y="5"/>
              </a:cxn>
              <a:cxn ang="0">
                <a:pos x="2" y="2"/>
              </a:cxn>
            </a:cxnLst>
            <a:rect l="0" t="0" r="r" b="b"/>
            <a:pathLst>
              <a:path w="2" h="5">
                <a:moveTo>
                  <a:pt x="2" y="2"/>
                </a:moveTo>
                <a:lnTo>
                  <a:pt x="2" y="2"/>
                </a:lnTo>
                <a:lnTo>
                  <a:pt x="0" y="0"/>
                </a:lnTo>
                <a:lnTo>
                  <a:pt x="0" y="2"/>
                </a:lnTo>
                <a:lnTo>
                  <a:pt x="0" y="2"/>
                </a:lnTo>
                <a:lnTo>
                  <a:pt x="2" y="5"/>
                </a:lnTo>
                <a:lnTo>
                  <a:pt x="2" y="2"/>
                </a:lnTo>
                <a:lnTo>
                  <a:pt x="2" y="2"/>
                </a:lnTo>
                <a:lnTo>
                  <a:pt x="0" y="0"/>
                </a:lnTo>
                <a:lnTo>
                  <a:pt x="0" y="2"/>
                </a:lnTo>
                <a:lnTo>
                  <a:pt x="0" y="2"/>
                </a:lnTo>
                <a:lnTo>
                  <a:pt x="2" y="5"/>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300" name="Freeform 1255"/>
          <p:cNvSpPr>
            <a:spLocks/>
          </p:cNvSpPr>
          <p:nvPr/>
        </p:nvSpPr>
        <p:spPr bwMode="auto">
          <a:xfrm>
            <a:off x="712788" y="550863"/>
            <a:ext cx="3175" cy="1587"/>
          </a:xfrm>
          <a:custGeom>
            <a:avLst/>
            <a:gdLst/>
            <a:ahLst/>
            <a:cxnLst>
              <a:cxn ang="0">
                <a:pos x="0" y="0"/>
              </a:cxn>
              <a:cxn ang="0">
                <a:pos x="2" y="0"/>
              </a:cxn>
              <a:cxn ang="0">
                <a:pos x="2" y="0"/>
              </a:cxn>
              <a:cxn ang="0">
                <a:pos x="2" y="0"/>
              </a:cxn>
              <a:cxn ang="0">
                <a:pos x="2" y="0"/>
              </a:cxn>
              <a:cxn ang="0">
                <a:pos x="0" y="0"/>
              </a:cxn>
              <a:cxn ang="0">
                <a:pos x="0" y="0"/>
              </a:cxn>
              <a:cxn ang="0">
                <a:pos x="0" y="0"/>
              </a:cxn>
              <a:cxn ang="0">
                <a:pos x="0"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0" y="0"/>
              </a:cxn>
              <a:cxn ang="0">
                <a:pos x="0" y="0"/>
              </a:cxn>
              <a:cxn ang="0">
                <a:pos x="0" y="0"/>
              </a:cxn>
            </a:cxnLst>
            <a:rect l="0" t="0" r="r" b="b"/>
            <a:pathLst>
              <a:path w="2">
                <a:moveTo>
                  <a:pt x="0" y="0"/>
                </a:moveTo>
                <a:lnTo>
                  <a:pt x="2" y="0"/>
                </a:lnTo>
                <a:lnTo>
                  <a:pt x="2" y="0"/>
                </a:lnTo>
                <a:lnTo>
                  <a:pt x="2" y="0"/>
                </a:lnTo>
                <a:lnTo>
                  <a:pt x="2" y="0"/>
                </a:lnTo>
                <a:lnTo>
                  <a:pt x="0" y="0"/>
                </a:lnTo>
                <a:lnTo>
                  <a:pt x="0" y="0"/>
                </a:lnTo>
                <a:lnTo>
                  <a:pt x="0" y="0"/>
                </a:lnTo>
                <a:lnTo>
                  <a:pt x="0"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1" name="Rectangle 1256"/>
          <p:cNvSpPr>
            <a:spLocks noChangeArrowheads="1"/>
          </p:cNvSpPr>
          <p:nvPr/>
        </p:nvSpPr>
        <p:spPr bwMode="auto">
          <a:xfrm>
            <a:off x="722313" y="550863"/>
            <a:ext cx="1587" cy="1587"/>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02" name="Freeform 1258"/>
          <p:cNvSpPr>
            <a:spLocks/>
          </p:cNvSpPr>
          <p:nvPr/>
        </p:nvSpPr>
        <p:spPr bwMode="auto">
          <a:xfrm>
            <a:off x="722313" y="550863"/>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3" name="Freeform 1266"/>
          <p:cNvSpPr>
            <a:spLocks/>
          </p:cNvSpPr>
          <p:nvPr/>
        </p:nvSpPr>
        <p:spPr bwMode="auto">
          <a:xfrm>
            <a:off x="728663" y="534988"/>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4" name="Freeform 1269"/>
          <p:cNvSpPr>
            <a:spLocks/>
          </p:cNvSpPr>
          <p:nvPr/>
        </p:nvSpPr>
        <p:spPr bwMode="auto">
          <a:xfrm>
            <a:off x="728663" y="530225"/>
            <a:ext cx="3175" cy="4763"/>
          </a:xfrm>
          <a:custGeom>
            <a:avLst/>
            <a:gdLst/>
            <a:ahLst/>
            <a:cxnLst>
              <a:cxn ang="0">
                <a:pos x="0" y="3"/>
              </a:cxn>
              <a:cxn ang="0">
                <a:pos x="2" y="0"/>
              </a:cxn>
              <a:cxn ang="0">
                <a:pos x="2" y="0"/>
              </a:cxn>
              <a:cxn ang="0">
                <a:pos x="2" y="0"/>
              </a:cxn>
              <a:cxn ang="0">
                <a:pos x="2" y="0"/>
              </a:cxn>
              <a:cxn ang="0">
                <a:pos x="0" y="0"/>
              </a:cxn>
              <a:cxn ang="0">
                <a:pos x="0" y="0"/>
              </a:cxn>
              <a:cxn ang="0">
                <a:pos x="0" y="3"/>
              </a:cxn>
              <a:cxn ang="0">
                <a:pos x="0" y="3"/>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3"/>
              </a:cxn>
              <a:cxn ang="0">
                <a:pos x="0" y="3"/>
              </a:cxn>
            </a:cxnLst>
            <a:rect l="0" t="0" r="r" b="b"/>
            <a:pathLst>
              <a:path w="2" h="3">
                <a:moveTo>
                  <a:pt x="0" y="3"/>
                </a:moveTo>
                <a:lnTo>
                  <a:pt x="2" y="0"/>
                </a:lnTo>
                <a:lnTo>
                  <a:pt x="2" y="0"/>
                </a:lnTo>
                <a:lnTo>
                  <a:pt x="2" y="0"/>
                </a:lnTo>
                <a:lnTo>
                  <a:pt x="2" y="0"/>
                </a:lnTo>
                <a:lnTo>
                  <a:pt x="0" y="0"/>
                </a:lnTo>
                <a:lnTo>
                  <a:pt x="0" y="0"/>
                </a:lnTo>
                <a:lnTo>
                  <a:pt x="0" y="3"/>
                </a:lnTo>
                <a:lnTo>
                  <a:pt x="0" y="3"/>
                </a:lnTo>
                <a:lnTo>
                  <a:pt x="2" y="0"/>
                </a:lnTo>
                <a:lnTo>
                  <a:pt x="2" y="0"/>
                </a:lnTo>
                <a:lnTo>
                  <a:pt x="0" y="0"/>
                </a:lnTo>
                <a:lnTo>
                  <a:pt x="0" y="0"/>
                </a:lnTo>
                <a:lnTo>
                  <a:pt x="0" y="0"/>
                </a:lnTo>
                <a:lnTo>
                  <a:pt x="0" y="0"/>
                </a:lnTo>
                <a:lnTo>
                  <a:pt x="0" y="0"/>
                </a:lnTo>
                <a:lnTo>
                  <a:pt x="0" y="0"/>
                </a:lnTo>
                <a:lnTo>
                  <a:pt x="0" y="0"/>
                </a:lnTo>
                <a:lnTo>
                  <a:pt x="0" y="0"/>
                </a:lnTo>
                <a:lnTo>
                  <a:pt x="0" y="3"/>
                </a:lnTo>
                <a:lnTo>
                  <a:pt x="0" y="3"/>
                </a:lnTo>
              </a:path>
            </a:pathLst>
          </a:custGeom>
          <a:noFill/>
          <a:ln w="9525">
            <a:noFill/>
            <a:round/>
            <a:headEnd/>
            <a:tailEnd/>
          </a:ln>
        </p:spPr>
        <p:txBody>
          <a:bodyPr/>
          <a:lstStyle/>
          <a:p>
            <a:pPr>
              <a:spcBef>
                <a:spcPct val="50000"/>
              </a:spcBef>
              <a:buFontTx/>
              <a:buChar char="•"/>
              <a:defRPr/>
            </a:pPr>
            <a:endParaRPr lang="en-US" sz="1300" b="0" dirty="0"/>
          </a:p>
        </p:txBody>
      </p:sp>
      <p:sp>
        <p:nvSpPr>
          <p:cNvPr id="305" name="Line 1270"/>
          <p:cNvSpPr>
            <a:spLocks noChangeShapeType="1"/>
          </p:cNvSpPr>
          <p:nvPr/>
        </p:nvSpPr>
        <p:spPr bwMode="auto">
          <a:xfrm>
            <a:off x="728663" y="530225"/>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06" name="Line 1271"/>
          <p:cNvSpPr>
            <a:spLocks noChangeShapeType="1"/>
          </p:cNvSpPr>
          <p:nvPr/>
        </p:nvSpPr>
        <p:spPr bwMode="auto">
          <a:xfrm>
            <a:off x="728663" y="530225"/>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07" name="Rectangle 1272"/>
          <p:cNvSpPr>
            <a:spLocks noChangeArrowheads="1"/>
          </p:cNvSpPr>
          <p:nvPr/>
        </p:nvSpPr>
        <p:spPr bwMode="auto">
          <a:xfrm>
            <a:off x="728663" y="530225"/>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08" name="Rectangle 1273"/>
          <p:cNvSpPr>
            <a:spLocks noChangeArrowheads="1"/>
          </p:cNvSpPr>
          <p:nvPr/>
        </p:nvSpPr>
        <p:spPr bwMode="auto">
          <a:xfrm>
            <a:off x="728663" y="530225"/>
            <a:ext cx="1587" cy="1588"/>
          </a:xfrm>
          <a:prstGeom prst="rect">
            <a:avLst/>
          </a:prstGeom>
          <a:noFill/>
          <a:ln w="9525">
            <a:noFill/>
            <a:miter lim="800000"/>
            <a:headEnd/>
            <a:tailEnd/>
          </a:ln>
        </p:spPr>
        <p:txBody>
          <a:bodyPr/>
          <a:lstStyle/>
          <a:p>
            <a:pPr>
              <a:spcBef>
                <a:spcPct val="50000"/>
              </a:spcBef>
              <a:buFontTx/>
              <a:buChar char="•"/>
              <a:defRPr/>
            </a:pPr>
            <a:endParaRPr lang="en-US" sz="1300" b="0" dirty="0"/>
          </a:p>
        </p:txBody>
      </p:sp>
      <p:sp>
        <p:nvSpPr>
          <p:cNvPr id="309" name="Line 1274"/>
          <p:cNvSpPr>
            <a:spLocks noChangeShapeType="1"/>
          </p:cNvSpPr>
          <p:nvPr/>
        </p:nvSpPr>
        <p:spPr bwMode="auto">
          <a:xfrm>
            <a:off x="728663" y="52705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10" name="Line 1275"/>
          <p:cNvSpPr>
            <a:spLocks noChangeShapeType="1"/>
          </p:cNvSpPr>
          <p:nvPr/>
        </p:nvSpPr>
        <p:spPr bwMode="auto">
          <a:xfrm>
            <a:off x="728663" y="52705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11" name="Freeform 1277"/>
          <p:cNvSpPr>
            <a:spLocks/>
          </p:cNvSpPr>
          <p:nvPr/>
        </p:nvSpPr>
        <p:spPr bwMode="auto">
          <a:xfrm>
            <a:off x="728663" y="523875"/>
            <a:ext cx="1587" cy="3175"/>
          </a:xfrm>
          <a:custGeom>
            <a:avLst/>
            <a:gdLst/>
            <a:ahLst/>
            <a:cxnLst>
              <a:cxn ang="0">
                <a:pos x="0" y="2"/>
              </a:cxn>
              <a:cxn ang="0">
                <a:pos x="0" y="2"/>
              </a:cxn>
              <a:cxn ang="0">
                <a:pos x="0" y="0"/>
              </a:cxn>
              <a:cxn ang="0">
                <a:pos x="0" y="2"/>
              </a:cxn>
              <a:cxn ang="0">
                <a:pos x="0" y="2"/>
              </a:cxn>
            </a:cxnLst>
            <a:rect l="0" t="0" r="r" b="b"/>
            <a:pathLst>
              <a:path h="2">
                <a:moveTo>
                  <a:pt x="0" y="2"/>
                </a:moveTo>
                <a:lnTo>
                  <a:pt x="0"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312" name="Freeform 1287"/>
          <p:cNvSpPr>
            <a:spLocks/>
          </p:cNvSpPr>
          <p:nvPr/>
        </p:nvSpPr>
        <p:spPr bwMode="auto">
          <a:xfrm>
            <a:off x="719138" y="514350"/>
            <a:ext cx="3175" cy="3175"/>
          </a:xfrm>
          <a:custGeom>
            <a:avLst/>
            <a:gdLst/>
            <a:ahLst/>
            <a:cxnLst>
              <a:cxn ang="0">
                <a:pos x="0" y="0"/>
              </a:cxn>
              <a:cxn ang="0">
                <a:pos x="0" y="2"/>
              </a:cxn>
              <a:cxn ang="0">
                <a:pos x="2" y="2"/>
              </a:cxn>
              <a:cxn ang="0">
                <a:pos x="2" y="2"/>
              </a:cxn>
              <a:cxn ang="0">
                <a:pos x="2" y="2"/>
              </a:cxn>
              <a:cxn ang="0">
                <a:pos x="2" y="0"/>
              </a:cxn>
              <a:cxn ang="0">
                <a:pos x="0" y="0"/>
              </a:cxn>
              <a:cxn ang="0">
                <a:pos x="0" y="0"/>
              </a:cxn>
              <a:cxn ang="0">
                <a:pos x="0" y="2"/>
              </a:cxn>
              <a:cxn ang="0">
                <a:pos x="0" y="2"/>
              </a:cxn>
              <a:cxn ang="0">
                <a:pos x="0" y="2"/>
              </a:cxn>
              <a:cxn ang="0">
                <a:pos x="0" y="2"/>
              </a:cxn>
              <a:cxn ang="0">
                <a:pos x="2" y="2"/>
              </a:cxn>
              <a:cxn ang="0">
                <a:pos x="2" y="2"/>
              </a:cxn>
              <a:cxn ang="0">
                <a:pos x="0" y="0"/>
              </a:cxn>
              <a:cxn ang="0">
                <a:pos x="0" y="0"/>
              </a:cxn>
              <a:cxn ang="0">
                <a:pos x="0" y="0"/>
              </a:cxn>
            </a:cxnLst>
            <a:rect l="0" t="0" r="r" b="b"/>
            <a:pathLst>
              <a:path w="2" h="2">
                <a:moveTo>
                  <a:pt x="0" y="0"/>
                </a:moveTo>
                <a:lnTo>
                  <a:pt x="0" y="2"/>
                </a:lnTo>
                <a:lnTo>
                  <a:pt x="2" y="2"/>
                </a:lnTo>
                <a:lnTo>
                  <a:pt x="2" y="2"/>
                </a:lnTo>
                <a:lnTo>
                  <a:pt x="2" y="2"/>
                </a:lnTo>
                <a:lnTo>
                  <a:pt x="2" y="0"/>
                </a:lnTo>
                <a:lnTo>
                  <a:pt x="0" y="0"/>
                </a:lnTo>
                <a:lnTo>
                  <a:pt x="0" y="0"/>
                </a:lnTo>
                <a:lnTo>
                  <a:pt x="0" y="2"/>
                </a:lnTo>
                <a:lnTo>
                  <a:pt x="0" y="2"/>
                </a:lnTo>
                <a:lnTo>
                  <a:pt x="0" y="2"/>
                </a:lnTo>
                <a:lnTo>
                  <a:pt x="0" y="2"/>
                </a:lnTo>
                <a:lnTo>
                  <a:pt x="2" y="2"/>
                </a:lnTo>
                <a:lnTo>
                  <a:pt x="2" y="2"/>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13" name="Freeform 1290"/>
          <p:cNvSpPr>
            <a:spLocks/>
          </p:cNvSpPr>
          <p:nvPr/>
        </p:nvSpPr>
        <p:spPr bwMode="auto">
          <a:xfrm>
            <a:off x="719138" y="517525"/>
            <a:ext cx="3175" cy="3175"/>
          </a:xfrm>
          <a:custGeom>
            <a:avLst/>
            <a:gdLst/>
            <a:ahLst/>
            <a:cxnLst>
              <a:cxn ang="0">
                <a:pos x="0" y="2"/>
              </a:cxn>
              <a:cxn ang="0">
                <a:pos x="0" y="2"/>
              </a:cxn>
              <a:cxn ang="0">
                <a:pos x="2" y="2"/>
              </a:cxn>
              <a:cxn ang="0">
                <a:pos x="2" y="2"/>
              </a:cxn>
              <a:cxn ang="0">
                <a:pos x="2" y="2"/>
              </a:cxn>
              <a:cxn ang="0">
                <a:pos x="2" y="0"/>
              </a:cxn>
              <a:cxn ang="0">
                <a:pos x="0" y="0"/>
              </a:cxn>
              <a:cxn ang="0">
                <a:pos x="0" y="0"/>
              </a:cxn>
              <a:cxn ang="0">
                <a:pos x="0" y="0"/>
              </a:cxn>
              <a:cxn ang="0">
                <a:pos x="0" y="0"/>
              </a:cxn>
              <a:cxn ang="0">
                <a:pos x="2" y="0"/>
              </a:cxn>
              <a:cxn ang="0">
                <a:pos x="0" y="0"/>
              </a:cxn>
              <a:cxn ang="0">
                <a:pos x="0" y="0"/>
              </a:cxn>
              <a:cxn ang="0">
                <a:pos x="0" y="0"/>
              </a:cxn>
              <a:cxn ang="0">
                <a:pos x="0" y="0"/>
              </a:cxn>
              <a:cxn ang="0">
                <a:pos x="0" y="2"/>
              </a:cxn>
              <a:cxn ang="0">
                <a:pos x="0" y="2"/>
              </a:cxn>
              <a:cxn ang="0">
                <a:pos x="0" y="2"/>
              </a:cxn>
              <a:cxn ang="0">
                <a:pos x="0" y="0"/>
              </a:cxn>
              <a:cxn ang="0">
                <a:pos x="0" y="0"/>
              </a:cxn>
              <a:cxn ang="0">
                <a:pos x="0" y="0"/>
              </a:cxn>
              <a:cxn ang="0">
                <a:pos x="0" y="0"/>
              </a:cxn>
              <a:cxn ang="0">
                <a:pos x="0" y="0"/>
              </a:cxn>
              <a:cxn ang="0">
                <a:pos x="0" y="0"/>
              </a:cxn>
              <a:cxn ang="0">
                <a:pos x="0" y="2"/>
              </a:cxn>
              <a:cxn ang="0">
                <a:pos x="2" y="2"/>
              </a:cxn>
              <a:cxn ang="0">
                <a:pos x="2" y="0"/>
              </a:cxn>
              <a:cxn ang="0">
                <a:pos x="2" y="0"/>
              </a:cxn>
              <a:cxn ang="0">
                <a:pos x="0" y="0"/>
              </a:cxn>
              <a:cxn ang="0">
                <a:pos x="0" y="0"/>
              </a:cxn>
              <a:cxn ang="0">
                <a:pos x="0" y="2"/>
              </a:cxn>
              <a:cxn ang="0">
                <a:pos x="0" y="2"/>
              </a:cxn>
              <a:cxn ang="0">
                <a:pos x="2" y="2"/>
              </a:cxn>
              <a:cxn ang="0">
                <a:pos x="2" y="2"/>
              </a:cxn>
              <a:cxn ang="0">
                <a:pos x="0" y="2"/>
              </a:cxn>
              <a:cxn ang="0">
                <a:pos x="0" y="2"/>
              </a:cxn>
              <a:cxn ang="0">
                <a:pos x="0" y="2"/>
              </a:cxn>
            </a:cxnLst>
            <a:rect l="0" t="0" r="r" b="b"/>
            <a:pathLst>
              <a:path w="2" h="2">
                <a:moveTo>
                  <a:pt x="0" y="2"/>
                </a:moveTo>
                <a:lnTo>
                  <a:pt x="0" y="2"/>
                </a:lnTo>
                <a:lnTo>
                  <a:pt x="2" y="2"/>
                </a:lnTo>
                <a:lnTo>
                  <a:pt x="2" y="2"/>
                </a:lnTo>
                <a:lnTo>
                  <a:pt x="2" y="2"/>
                </a:lnTo>
                <a:lnTo>
                  <a:pt x="2" y="0"/>
                </a:lnTo>
                <a:lnTo>
                  <a:pt x="0" y="0"/>
                </a:lnTo>
                <a:lnTo>
                  <a:pt x="0" y="0"/>
                </a:lnTo>
                <a:lnTo>
                  <a:pt x="0" y="0"/>
                </a:lnTo>
                <a:lnTo>
                  <a:pt x="0" y="0"/>
                </a:lnTo>
                <a:lnTo>
                  <a:pt x="2" y="0"/>
                </a:lnTo>
                <a:lnTo>
                  <a:pt x="0" y="0"/>
                </a:lnTo>
                <a:lnTo>
                  <a:pt x="0" y="0"/>
                </a:lnTo>
                <a:lnTo>
                  <a:pt x="0" y="0"/>
                </a:lnTo>
                <a:lnTo>
                  <a:pt x="0" y="0"/>
                </a:lnTo>
                <a:lnTo>
                  <a:pt x="0" y="2"/>
                </a:lnTo>
                <a:lnTo>
                  <a:pt x="0" y="2"/>
                </a:lnTo>
                <a:lnTo>
                  <a:pt x="0" y="2"/>
                </a:lnTo>
                <a:lnTo>
                  <a:pt x="0" y="0"/>
                </a:lnTo>
                <a:lnTo>
                  <a:pt x="0" y="0"/>
                </a:lnTo>
                <a:lnTo>
                  <a:pt x="0" y="0"/>
                </a:lnTo>
                <a:lnTo>
                  <a:pt x="0" y="0"/>
                </a:lnTo>
                <a:lnTo>
                  <a:pt x="0" y="0"/>
                </a:lnTo>
                <a:lnTo>
                  <a:pt x="0" y="0"/>
                </a:lnTo>
                <a:lnTo>
                  <a:pt x="0" y="2"/>
                </a:lnTo>
                <a:lnTo>
                  <a:pt x="2" y="2"/>
                </a:lnTo>
                <a:lnTo>
                  <a:pt x="2" y="0"/>
                </a:lnTo>
                <a:lnTo>
                  <a:pt x="2" y="0"/>
                </a:lnTo>
                <a:lnTo>
                  <a:pt x="0" y="0"/>
                </a:lnTo>
                <a:lnTo>
                  <a:pt x="0" y="0"/>
                </a:lnTo>
                <a:lnTo>
                  <a:pt x="0" y="2"/>
                </a:lnTo>
                <a:lnTo>
                  <a:pt x="0" y="2"/>
                </a:lnTo>
                <a:lnTo>
                  <a:pt x="2" y="2"/>
                </a:lnTo>
                <a:lnTo>
                  <a:pt x="2"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314" name="Rectangle 1335"/>
          <p:cNvSpPr>
            <a:spLocks noChangeArrowheads="1"/>
          </p:cNvSpPr>
          <p:nvPr/>
        </p:nvSpPr>
        <p:spPr bwMode="auto">
          <a:xfrm>
            <a:off x="468313" y="5080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5" name="Rectangle 1336"/>
          <p:cNvSpPr>
            <a:spLocks noChangeArrowheads="1"/>
          </p:cNvSpPr>
          <p:nvPr/>
        </p:nvSpPr>
        <p:spPr bwMode="auto">
          <a:xfrm>
            <a:off x="474663" y="4953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6" name="Rectangle 1337"/>
          <p:cNvSpPr>
            <a:spLocks noChangeArrowheads="1"/>
          </p:cNvSpPr>
          <p:nvPr/>
        </p:nvSpPr>
        <p:spPr bwMode="auto">
          <a:xfrm>
            <a:off x="474663" y="4953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7" name="Rectangle 1340"/>
          <p:cNvSpPr>
            <a:spLocks noChangeArrowheads="1"/>
          </p:cNvSpPr>
          <p:nvPr/>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18" name="Rectangle 1341"/>
          <p:cNvSpPr>
            <a:spLocks noChangeArrowheads="1"/>
          </p:cNvSpPr>
          <p:nvPr/>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19" name="Rectangle 1342"/>
          <p:cNvSpPr>
            <a:spLocks noChangeArrowheads="1"/>
          </p:cNvSpPr>
          <p:nvPr/>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20" name="Rectangle 1343"/>
          <p:cNvSpPr>
            <a:spLocks noChangeArrowheads="1"/>
          </p:cNvSpPr>
          <p:nvPr/>
        </p:nvSpPr>
        <p:spPr bwMode="auto">
          <a:xfrm>
            <a:off x="468313" y="5080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21" name="Rectangle 1344"/>
          <p:cNvSpPr>
            <a:spLocks noChangeArrowheads="1"/>
          </p:cNvSpPr>
          <p:nvPr/>
        </p:nvSpPr>
        <p:spPr bwMode="auto">
          <a:xfrm>
            <a:off x="465138" y="485775"/>
            <a:ext cx="1587" cy="3175"/>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22" name="Rectangle 1028"/>
          <p:cNvSpPr>
            <a:spLocks noGrp="1" noChangeArrowheads="1"/>
          </p:cNvSpPr>
          <p:nvPr>
            <p:ph type="dt" sz="half" idx="10"/>
          </p:nvPr>
        </p:nvSpPr>
        <p:spPr>
          <a:xfrm>
            <a:off x="5941619" y="6107067"/>
            <a:ext cx="2552218" cy="306564"/>
          </a:xfrm>
          <a:prstGeom prst="rect">
            <a:avLst/>
          </a:prstGeom>
        </p:spPr>
        <p:txBody>
          <a:bodyPr lIns="0" tIns="0" rIns="0" bIns="0" anchor="ctr"/>
          <a:lstStyle>
            <a:lvl1pPr algn="r">
              <a:defRPr b="0" i="0">
                <a:solidFill>
                  <a:schemeClr val="tx1"/>
                </a:solidFill>
                <a:latin typeface="Arial"/>
                <a:cs typeface="Arial"/>
              </a:defRPr>
            </a:lvl1pPr>
          </a:lstStyle>
          <a:p>
            <a:pPr>
              <a:defRPr/>
            </a:pPr>
            <a:endParaRPr lang="en-US" dirty="0"/>
          </a:p>
        </p:txBody>
      </p:sp>
      <p:sp>
        <p:nvSpPr>
          <p:cNvPr id="330" name="Title 329"/>
          <p:cNvSpPr>
            <a:spLocks noGrp="1"/>
          </p:cNvSpPr>
          <p:nvPr>
            <p:ph type="title" hasCustomPrompt="1"/>
          </p:nvPr>
        </p:nvSpPr>
        <p:spPr>
          <a:xfrm>
            <a:off x="1512623" y="1189789"/>
            <a:ext cx="6971806" cy="1822161"/>
          </a:xfrm>
        </p:spPr>
        <p:txBody>
          <a:bodyPr lIns="0" tIns="0" rIns="0" bIns="0" anchor="b">
            <a:normAutofit/>
          </a:bodyPr>
          <a:lstStyle>
            <a:lvl1pPr>
              <a:lnSpc>
                <a:spcPct val="100000"/>
              </a:lnSpc>
              <a:spcBef>
                <a:spcPts val="0"/>
              </a:spcBef>
              <a:defRPr sz="3600" b="1" baseline="0">
                <a:solidFill>
                  <a:schemeClr val="bg1"/>
                </a:solidFill>
              </a:defRPr>
            </a:lvl1pPr>
          </a:lstStyle>
          <a:p>
            <a:r>
              <a:rPr lang="en-US" dirty="0" smtClean="0"/>
              <a:t>Presentation Title Up to Three Lines at this size</a:t>
            </a:r>
            <a:endParaRPr lang="en-US" dirty="0"/>
          </a:p>
        </p:txBody>
      </p:sp>
      <p:sp>
        <p:nvSpPr>
          <p:cNvPr id="332" name="Text Placeholder 331"/>
          <p:cNvSpPr>
            <a:spLocks noGrp="1"/>
          </p:cNvSpPr>
          <p:nvPr>
            <p:ph type="body" sz="quarter" idx="13" hasCustomPrompt="1"/>
          </p:nvPr>
        </p:nvSpPr>
        <p:spPr>
          <a:xfrm>
            <a:off x="1525172" y="3000005"/>
            <a:ext cx="6959257" cy="875885"/>
          </a:xfrm>
        </p:spPr>
        <p:txBody>
          <a:bodyPr lIns="0" tIns="0" rIns="0" bIns="0" anchor="t">
            <a:normAutofit/>
          </a:bodyPr>
          <a:lstStyle>
            <a:lvl1pPr>
              <a:lnSpc>
                <a:spcPct val="100000"/>
              </a:lnSpc>
              <a:spcBef>
                <a:spcPts val="0"/>
              </a:spcBef>
              <a:defRPr sz="2400" b="0" i="0" cap="all" baseline="0">
                <a:solidFill>
                  <a:srgbClr val="FFFFFF"/>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dirty="0" smtClean="0"/>
              <a:t>Subtitle</a:t>
            </a:r>
            <a:br>
              <a:rPr lang="en-US" dirty="0" smtClean="0"/>
            </a:br>
            <a:r>
              <a:rPr lang="en-US" dirty="0" smtClean="0"/>
              <a:t>up to Two Lines</a:t>
            </a:r>
          </a:p>
        </p:txBody>
      </p:sp>
      <p:sp>
        <p:nvSpPr>
          <p:cNvPr id="69" name="Text Placeholder 331"/>
          <p:cNvSpPr>
            <a:spLocks noGrp="1"/>
          </p:cNvSpPr>
          <p:nvPr>
            <p:ph type="body" sz="quarter" idx="14" hasCustomPrompt="1"/>
          </p:nvPr>
        </p:nvSpPr>
        <p:spPr>
          <a:xfrm>
            <a:off x="5682073" y="5051777"/>
            <a:ext cx="2821170" cy="1040861"/>
          </a:xfrm>
        </p:spPr>
        <p:txBody>
          <a:bodyPr lIns="0" tIns="0" rIns="0" bIns="0" anchor="b"/>
          <a:lstStyle>
            <a:lvl1pPr algn="r">
              <a:lnSpc>
                <a:spcPct val="100000"/>
              </a:lnSpc>
              <a:defRPr sz="1500" b="0" i="0" baseline="0">
                <a:solidFill>
                  <a:schemeClr val="tx1"/>
                </a:solidFill>
                <a:latin typeface="Arial"/>
                <a:cs typeface="Arial"/>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dirty="0" smtClean="0"/>
              <a:t>Presenter Information</a:t>
            </a:r>
          </a:p>
          <a:p>
            <a:pPr lvl="0"/>
            <a:r>
              <a:rPr lang="en-US" dirty="0" smtClean="0"/>
              <a:t>Location</a:t>
            </a:r>
            <a:endParaRPr lang="en-US" dirty="0"/>
          </a:p>
        </p:txBody>
      </p:sp>
      <p:sp>
        <p:nvSpPr>
          <p:cNvPr id="73" name="Rectangle 72"/>
          <p:cNvSpPr/>
          <p:nvPr/>
        </p:nvSpPr>
        <p:spPr bwMode="auto">
          <a:xfrm>
            <a:off x="6714067" y="4308323"/>
            <a:ext cx="2429933" cy="182880"/>
          </a:xfrm>
          <a:prstGeom prst="rect">
            <a:avLst/>
          </a:prstGeom>
          <a:solidFill>
            <a:schemeClr val="bg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smtClean="0">
              <a:ln>
                <a:noFill/>
              </a:ln>
              <a:solidFill>
                <a:schemeClr val="accent3"/>
              </a:solidFill>
              <a:effectLst/>
              <a:latin typeface="Trebuchet MS" pitchFamily="34" charset="0"/>
              <a:cs typeface="Times New Roman" pitchFamily="18" charset="0"/>
            </a:endParaRPr>
          </a:p>
        </p:txBody>
      </p:sp>
      <p:sp>
        <p:nvSpPr>
          <p:cNvPr id="72" name="Rectangle 71"/>
          <p:cNvSpPr/>
          <p:nvPr/>
        </p:nvSpPr>
        <p:spPr bwMode="auto">
          <a:xfrm>
            <a:off x="0" y="4309534"/>
            <a:ext cx="6976533" cy="182880"/>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smtClean="0">
              <a:ln>
                <a:noFill/>
              </a:ln>
              <a:solidFill>
                <a:schemeClr val="bg1"/>
              </a:solidFill>
              <a:effectLst/>
              <a:latin typeface="Trebuchet MS" pitchFamily="34" charset="0"/>
              <a:cs typeface="Times New Roman" pitchFamily="18" charset="0"/>
            </a:endParaRPr>
          </a:p>
        </p:txBody>
      </p:sp>
      <p:sp>
        <p:nvSpPr>
          <p:cNvPr id="74" name="Footer Placeholder 1"/>
          <p:cNvSpPr>
            <a:spLocks noGrp="1"/>
          </p:cNvSpPr>
          <p:nvPr>
            <p:ph type="ftr" sz="quarter" idx="15"/>
          </p:nvPr>
        </p:nvSpPr>
        <p:spPr>
          <a:xfrm>
            <a:off x="1439761" y="6417310"/>
            <a:ext cx="7064988" cy="301124"/>
          </a:xfrm>
        </p:spPr>
        <p:txBody>
          <a:bodyPr rIns="0" anchor="t" anchorCtr="0">
            <a:normAutofit/>
          </a:bodyPr>
          <a:lstStyle>
            <a:lvl1pPr>
              <a:defRPr b="0"/>
            </a:lvl1pPr>
          </a:lstStyle>
          <a:p>
            <a:pPr algn="r">
              <a:defRPr/>
            </a:pPr>
            <a:r>
              <a:rPr lang="en-US" smtClean="0"/>
              <a:t>Confidential &amp; for IFC Staff Only Working Draft – Discussion Paper Only</a:t>
            </a:r>
            <a:endParaRPr lang="en-US" dirty="0"/>
          </a:p>
        </p:txBody>
      </p:sp>
    </p:spTree>
    <p:extLst>
      <p:ext uri="{BB962C8B-B14F-4D97-AF65-F5344CB8AC3E}">
        <p14:creationId xmlns:p14="http://schemas.microsoft.com/office/powerpoint/2010/main" val="271241547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8" name="Rectangle 7"/>
          <p:cNvSpPr/>
          <p:nvPr userDrawn="1"/>
        </p:nvSpPr>
        <p:spPr>
          <a:xfrm>
            <a:off x="77608" y="6566280"/>
            <a:ext cx="279400" cy="279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9" name="Slide Number Placeholder 5"/>
          <p:cNvSpPr txBox="1">
            <a:spLocks/>
          </p:cNvSpPr>
          <p:nvPr userDrawn="1"/>
        </p:nvSpPr>
        <p:spPr>
          <a:xfrm>
            <a:off x="173832" y="6332965"/>
            <a:ext cx="376237" cy="365125"/>
          </a:xfrm>
          <a:prstGeom prst="rect">
            <a:avLst/>
          </a:prstGeom>
        </p:spPr>
        <p:txBody>
          <a:bodyPr anchor="ctr"/>
          <a:lstStyle>
            <a:lvl1pPr algn="r">
              <a:defRPr sz="800">
                <a:solidFill>
                  <a:schemeClr val="tx1"/>
                </a:solidFill>
                <a:latin typeface="Arial" charset="0"/>
              </a:defRPr>
            </a:lvl1pPr>
          </a:lstStyle>
          <a:p>
            <a:pPr>
              <a:defRPr/>
            </a:pPr>
            <a:fld id="{1E91DB1C-BA05-45AF-B6AA-2793B89E6478}" type="slidenum">
              <a:rPr lang="en-US" smtClean="0"/>
              <a:pPr>
                <a:defRPr/>
              </a:pPr>
              <a:t>‹#›</a:t>
            </a:fld>
            <a:endParaRPr lang="en-US" dirty="0"/>
          </a:p>
        </p:txBody>
      </p:sp>
      <p:sp>
        <p:nvSpPr>
          <p:cNvPr id="13" name="Title Placeholder 1"/>
          <p:cNvSpPr>
            <a:spLocks noGrp="1"/>
          </p:cNvSpPr>
          <p:nvPr>
            <p:ph type="title"/>
          </p:nvPr>
        </p:nvSpPr>
        <p:spPr bwMode="auto">
          <a:xfrm>
            <a:off x="262667" y="173736"/>
            <a:ext cx="8109965" cy="640080"/>
          </a:xfrm>
          <a:prstGeom prst="rect">
            <a:avLst/>
          </a:prstGeom>
          <a:noFill/>
          <a:ln w="9525">
            <a:noFill/>
            <a:miter lim="800000"/>
            <a:headEnd/>
            <a:tailEnd/>
          </a:ln>
        </p:spPr>
        <p:txBody>
          <a:bodyPr>
            <a:normAutofit/>
          </a:bodyPr>
          <a:lstStyle>
            <a:lvl1pPr algn="l">
              <a:defRPr sz="2200"/>
            </a:lvl1pPr>
          </a:lstStyle>
          <a:p>
            <a:pPr lvl="0"/>
            <a:r>
              <a:rPr lang="en-US" smtClean="0"/>
              <a:t>Click to edit Master title style</a:t>
            </a:r>
            <a:endParaRPr lang="en-US" dirty="0" smtClean="0"/>
          </a:p>
        </p:txBody>
      </p:sp>
      <p:pic>
        <p:nvPicPr>
          <p:cNvPr id="12" name="Picture 11" descr="Aptivaalogo_PRMIA.jpg"/>
          <p:cNvPicPr/>
          <p:nvPr userDrawn="1"/>
        </p:nvPicPr>
        <p:blipFill>
          <a:blip r:embed="rId2" cstate="print"/>
          <a:stretch>
            <a:fillRect/>
          </a:stretch>
        </p:blipFill>
        <p:spPr>
          <a:xfrm>
            <a:off x="5730307" y="6397180"/>
            <a:ext cx="958850" cy="287020"/>
          </a:xfrm>
          <a:prstGeom prst="rect">
            <a:avLst/>
          </a:prstGeom>
        </p:spPr>
      </p:pic>
      <p:cxnSp>
        <p:nvCxnSpPr>
          <p:cNvPr id="14" name="Straight Connector 13"/>
          <p:cNvCxnSpPr/>
          <p:nvPr userDrawn="1"/>
        </p:nvCxnSpPr>
        <p:spPr bwMode="auto">
          <a:xfrm rot="5400000" flipH="1" flipV="1">
            <a:off x="6654618" y="6539896"/>
            <a:ext cx="241300" cy="1588"/>
          </a:xfrm>
          <a:prstGeom prst="line">
            <a:avLst/>
          </a:prstGeom>
          <a:solidFill>
            <a:schemeClr val="bg1"/>
          </a:solidFill>
          <a:ln w="19050" cap="flat" cmpd="sng" algn="ctr">
            <a:solidFill>
              <a:schemeClr val="bg1">
                <a:lumMod val="50000"/>
              </a:schemeClr>
            </a:solidFill>
            <a:prstDash val="solid"/>
            <a:round/>
            <a:headEnd type="none" w="med" len="med"/>
            <a:tailEnd type="none" w="med" len="med"/>
          </a:ln>
          <a:effectLst/>
        </p:spPr>
      </p:cxnSp>
      <p:pic>
        <p:nvPicPr>
          <p:cNvPr id="15" name="Picture 14"/>
          <p:cNvPicPr>
            <a:picLocks noChangeAspect="1"/>
          </p:cNvPicPr>
          <p:nvPr userDrawn="1"/>
        </p:nvPicPr>
        <p:blipFill rotWithShape="1">
          <a:blip r:embed="rId3" cstate="print">
            <a:extLst>
              <a:ext uri="{28A0092B-C50C-407E-A947-70E740481C1C}">
                <a14:useLocalDpi xmlns:a14="http://schemas.microsoft.com/office/drawing/2010/main" val="0"/>
              </a:ext>
            </a:extLst>
          </a:blip>
          <a:srcRect r="28536"/>
          <a:stretch/>
        </p:blipFill>
        <p:spPr>
          <a:xfrm>
            <a:off x="6853961" y="6347253"/>
            <a:ext cx="1963468" cy="353508"/>
          </a:xfrm>
          <a:prstGeom prst="rect">
            <a:avLst/>
          </a:prstGeom>
        </p:spPr>
      </p:pic>
      <p:sp>
        <p:nvSpPr>
          <p:cNvPr id="10" name="Content Placeholder 2"/>
          <p:cNvSpPr>
            <a:spLocks noGrp="1"/>
          </p:cNvSpPr>
          <p:nvPr>
            <p:ph idx="1"/>
          </p:nvPr>
        </p:nvSpPr>
        <p:spPr>
          <a:xfrm>
            <a:off x="433389" y="1195198"/>
            <a:ext cx="8343900" cy="5014533"/>
          </a:xfrm>
          <a:prstGeom prst="rect">
            <a:avLst/>
          </a:prstGeom>
        </p:spPr>
        <p:txBody>
          <a:bodyPr lIns="45720" tIns="41025" rIns="45720" bIns="41025"/>
          <a:lstStyle>
            <a:lvl1pPr marL="296863" marR="0" indent="-296863" algn="l" defTabSz="914400" rtl="0" eaLnBrk="1" fontAlgn="base" latinLnBrk="0" hangingPunct="1">
              <a:lnSpc>
                <a:spcPct val="100000"/>
              </a:lnSpc>
              <a:spcBef>
                <a:spcPts val="600"/>
              </a:spcBef>
              <a:spcAft>
                <a:spcPts val="600"/>
              </a:spcAft>
              <a:buClr>
                <a:srgbClr val="FFB400"/>
              </a:buClr>
              <a:buSzPct val="100000"/>
              <a:buFont typeface="Wingdings 3" pitchFamily="18" charset="2"/>
              <a:buChar char="¢"/>
              <a:tabLst/>
              <a:defRPr sz="1400" b="0">
                <a:solidFill>
                  <a:schemeClr val="tx1"/>
                </a:solidFill>
              </a:defRPr>
            </a:lvl1pPr>
            <a:lvl2pPr marL="642938" marR="0" indent="-246063" algn="l" defTabSz="914400" rtl="0" eaLnBrk="1" fontAlgn="base" latinLnBrk="0" hangingPunct="1">
              <a:lnSpc>
                <a:spcPct val="100000"/>
              </a:lnSpc>
              <a:spcBef>
                <a:spcPts val="600"/>
              </a:spcBef>
              <a:spcAft>
                <a:spcPts val="600"/>
              </a:spcAft>
              <a:buClr>
                <a:srgbClr val="FFB400"/>
              </a:buClr>
              <a:buSzTx/>
              <a:buFont typeface="Wingdings 3" pitchFamily="18" charset="2"/>
              <a:buChar char="}"/>
              <a:tabLst/>
              <a:defRPr sz="1200">
                <a:solidFill>
                  <a:schemeClr val="tx1"/>
                </a:solidFill>
              </a:defRPr>
            </a:lvl2pPr>
            <a:lvl3pPr marL="989013" marR="0" indent="-196850" algn="l" defTabSz="914400" rtl="0" eaLnBrk="1" fontAlgn="base" latinLnBrk="0" hangingPunct="1">
              <a:lnSpc>
                <a:spcPct val="100000"/>
              </a:lnSpc>
              <a:spcBef>
                <a:spcPts val="600"/>
              </a:spcBef>
              <a:spcAft>
                <a:spcPts val="600"/>
              </a:spcAft>
              <a:buClr>
                <a:srgbClr val="FFB400"/>
              </a:buClr>
              <a:buSzTx/>
              <a:buFont typeface="Wingdings" pitchFamily="2" charset="2"/>
              <a:buChar char="§"/>
              <a:tabLst/>
              <a:defRPr sz="1100">
                <a:solidFill>
                  <a:schemeClr val="tx1"/>
                </a:solidFill>
              </a:defRPr>
            </a:lvl3pPr>
            <a:lvl4pPr marL="1385888" marR="0" indent="-196850" algn="l" defTabSz="914400" rtl="0" eaLnBrk="1" fontAlgn="base" latinLnBrk="0" hangingPunct="1">
              <a:lnSpc>
                <a:spcPct val="100000"/>
              </a:lnSpc>
              <a:spcBef>
                <a:spcPts val="600"/>
              </a:spcBef>
              <a:spcAft>
                <a:spcPts val="600"/>
              </a:spcAft>
              <a:buClr>
                <a:srgbClr val="FFB400"/>
              </a:buClr>
              <a:buSzTx/>
              <a:buFont typeface="Courier New" pitchFamily="49" charset="0"/>
              <a:buChar char="o"/>
              <a:tabLst/>
              <a:defRPr sz="1000">
                <a:solidFill>
                  <a:schemeClr val="tx1"/>
                </a:solidFill>
              </a:defRPr>
            </a:lvl4pPr>
            <a:lvl5pPr marL="1782763" marR="0" indent="-196850" algn="l" defTabSz="914400" rtl="0" eaLnBrk="1" fontAlgn="base" latinLnBrk="0" hangingPunct="1">
              <a:lnSpc>
                <a:spcPct val="100000"/>
              </a:lnSpc>
              <a:spcBef>
                <a:spcPts val="600"/>
              </a:spcBef>
              <a:spcAft>
                <a:spcPts val="600"/>
              </a:spcAft>
              <a:buClr>
                <a:srgbClr val="FFB400"/>
              </a:buClr>
              <a:buSzTx/>
              <a:buFont typeface="Arial" charset="0"/>
              <a:buChar char="»"/>
              <a:tabLst/>
              <a:defRPr sz="900">
                <a:solidFill>
                  <a:schemeClr val="tx1"/>
                </a:solidFill>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a:p>
            <a:pPr lvl="4"/>
            <a:endParaRPr lang="en-US" noProof="0" dirty="0" smtClean="0"/>
          </a:p>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a:p>
            <a:pPr lvl="4"/>
            <a:endParaRPr lang="en-US" noProof="0" dirty="0" smtClean="0"/>
          </a:p>
        </p:txBody>
      </p:sp>
    </p:spTree>
    <p:extLst>
      <p:ext uri="{BB962C8B-B14F-4D97-AF65-F5344CB8AC3E}">
        <p14:creationId xmlns:p14="http://schemas.microsoft.com/office/powerpoint/2010/main" val="1313264859"/>
      </p:ext>
    </p:extLst>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sp>
        <p:nvSpPr>
          <p:cNvPr id="9" name="Slide Number Placeholder 5"/>
          <p:cNvSpPr txBox="1">
            <a:spLocks/>
          </p:cNvSpPr>
          <p:nvPr userDrawn="1"/>
        </p:nvSpPr>
        <p:spPr>
          <a:xfrm>
            <a:off x="0" y="6484985"/>
            <a:ext cx="376237" cy="365125"/>
          </a:xfrm>
          <a:prstGeom prst="rect">
            <a:avLst/>
          </a:prstGeom>
        </p:spPr>
        <p:txBody>
          <a:bodyPr anchor="ctr"/>
          <a:lstStyle>
            <a:lvl1pPr algn="r">
              <a:defRPr sz="800">
                <a:solidFill>
                  <a:schemeClr val="tx1"/>
                </a:solidFill>
                <a:latin typeface="Arial" charset="0"/>
              </a:defRPr>
            </a:lvl1pPr>
          </a:lstStyle>
          <a:p>
            <a:pPr>
              <a:defRPr/>
            </a:pPr>
            <a:fld id="{1E91DB1C-BA05-45AF-B6AA-2793B89E6478}" type="slidenum">
              <a:rPr lang="en-US" smtClean="0"/>
              <a:pPr>
                <a:defRPr/>
              </a:pPr>
              <a:t>‹#›</a:t>
            </a:fld>
            <a:endParaRPr lang="en-US" dirty="0"/>
          </a:p>
        </p:txBody>
      </p:sp>
      <p:sp>
        <p:nvSpPr>
          <p:cNvPr id="13" name="Title Placeholder 1"/>
          <p:cNvSpPr>
            <a:spLocks noGrp="1"/>
          </p:cNvSpPr>
          <p:nvPr>
            <p:ph type="title"/>
          </p:nvPr>
        </p:nvSpPr>
        <p:spPr bwMode="auto">
          <a:xfrm>
            <a:off x="740347" y="173736"/>
            <a:ext cx="8109965" cy="640080"/>
          </a:xfrm>
          <a:prstGeom prst="rect">
            <a:avLst/>
          </a:prstGeom>
          <a:noFill/>
          <a:ln w="9525">
            <a:noFill/>
            <a:miter lim="800000"/>
            <a:headEnd/>
            <a:tailEnd/>
          </a:ln>
        </p:spPr>
        <p:txBody>
          <a:bodyPr>
            <a:normAutofit/>
          </a:bodyPr>
          <a:lstStyle>
            <a:lvl1pPr algn="l">
              <a:defRPr sz="2200"/>
            </a:lvl1pPr>
          </a:lstStyle>
          <a:p>
            <a:pPr lvl="0"/>
            <a:r>
              <a:rPr lang="en-US" smtClean="0"/>
              <a:t>Click to edit Master title style</a:t>
            </a:r>
            <a:endParaRPr lang="en-US" dirty="0" smtClean="0"/>
          </a:p>
        </p:txBody>
      </p:sp>
      <p:pic>
        <p:nvPicPr>
          <p:cNvPr id="12" name="Picture 11" descr="Aptivaalogo_PRMIA.jpg"/>
          <p:cNvPicPr/>
          <p:nvPr userDrawn="1"/>
        </p:nvPicPr>
        <p:blipFill>
          <a:blip r:embed="rId2" cstate="print"/>
          <a:stretch>
            <a:fillRect/>
          </a:stretch>
        </p:blipFill>
        <p:spPr>
          <a:xfrm>
            <a:off x="5730307" y="6397180"/>
            <a:ext cx="958850" cy="287020"/>
          </a:xfrm>
          <a:prstGeom prst="rect">
            <a:avLst/>
          </a:prstGeom>
        </p:spPr>
      </p:pic>
      <p:cxnSp>
        <p:nvCxnSpPr>
          <p:cNvPr id="14" name="Straight Connector 13"/>
          <p:cNvCxnSpPr/>
          <p:nvPr userDrawn="1"/>
        </p:nvCxnSpPr>
        <p:spPr bwMode="auto">
          <a:xfrm rot="5400000" flipH="1" flipV="1">
            <a:off x="6654618" y="6539896"/>
            <a:ext cx="241300" cy="1588"/>
          </a:xfrm>
          <a:prstGeom prst="line">
            <a:avLst/>
          </a:prstGeom>
          <a:solidFill>
            <a:schemeClr val="bg1"/>
          </a:solidFill>
          <a:ln w="19050" cap="flat" cmpd="sng" algn="ctr">
            <a:solidFill>
              <a:schemeClr val="bg1">
                <a:lumMod val="50000"/>
              </a:schemeClr>
            </a:solidFill>
            <a:prstDash val="solid"/>
            <a:round/>
            <a:headEnd type="none" w="med" len="med"/>
            <a:tailEnd type="none" w="med" len="med"/>
          </a:ln>
          <a:effectLst/>
        </p:spPr>
      </p:cxnSp>
      <p:pic>
        <p:nvPicPr>
          <p:cNvPr id="15" name="Picture 14"/>
          <p:cNvPicPr>
            <a:picLocks noChangeAspect="1"/>
          </p:cNvPicPr>
          <p:nvPr userDrawn="1"/>
        </p:nvPicPr>
        <p:blipFill rotWithShape="1">
          <a:blip r:embed="rId3" cstate="print">
            <a:extLst>
              <a:ext uri="{28A0092B-C50C-407E-A947-70E740481C1C}">
                <a14:useLocalDpi xmlns:a14="http://schemas.microsoft.com/office/drawing/2010/main" val="0"/>
              </a:ext>
            </a:extLst>
          </a:blip>
          <a:srcRect r="28536"/>
          <a:stretch/>
        </p:blipFill>
        <p:spPr>
          <a:xfrm>
            <a:off x="6853961" y="6347253"/>
            <a:ext cx="1963468" cy="353508"/>
          </a:xfrm>
          <a:prstGeom prst="rect">
            <a:avLst/>
          </a:prstGeom>
        </p:spPr>
      </p:pic>
    </p:spTree>
    <p:extLst>
      <p:ext uri="{BB962C8B-B14F-4D97-AF65-F5344CB8AC3E}">
        <p14:creationId xmlns:p14="http://schemas.microsoft.com/office/powerpoint/2010/main" val="2689872838"/>
      </p:ext>
    </p:extLst>
  </p:cSld>
  <p:clrMapOvr>
    <a:masterClrMapping/>
  </p:clrMapOvr>
  <p:transition spd="med">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9" name="Content Placeholder 2"/>
          <p:cNvSpPr>
            <a:spLocks noGrp="1"/>
          </p:cNvSpPr>
          <p:nvPr>
            <p:ph idx="1"/>
          </p:nvPr>
        </p:nvSpPr>
        <p:spPr>
          <a:xfrm>
            <a:off x="433389" y="1195198"/>
            <a:ext cx="8343900" cy="5285232"/>
          </a:xfrm>
          <a:prstGeom prst="rect">
            <a:avLst/>
          </a:prstGeom>
        </p:spPr>
        <p:txBody>
          <a:bodyPr lIns="45720" tIns="41025" rIns="45720" bIns="41025"/>
          <a:lstStyle>
            <a:lvl1pPr marL="296863" marR="0" indent="-296863" algn="l" defTabSz="914400" rtl="0" eaLnBrk="1" fontAlgn="base" latinLnBrk="0" hangingPunct="1">
              <a:lnSpc>
                <a:spcPct val="100000"/>
              </a:lnSpc>
              <a:spcBef>
                <a:spcPts val="600"/>
              </a:spcBef>
              <a:spcAft>
                <a:spcPts val="600"/>
              </a:spcAft>
              <a:buClr>
                <a:srgbClr val="FFB400"/>
              </a:buClr>
              <a:buSzPct val="100000"/>
              <a:buFont typeface="Wingdings 3" pitchFamily="18" charset="2"/>
              <a:buChar char="¢"/>
              <a:tabLst/>
              <a:defRPr sz="1400" b="0">
                <a:solidFill>
                  <a:schemeClr val="tx1"/>
                </a:solidFill>
              </a:defRPr>
            </a:lvl1pPr>
            <a:lvl2pPr marL="642938" marR="0" indent="-246063" algn="l" defTabSz="914400" rtl="0" eaLnBrk="1" fontAlgn="base" latinLnBrk="0" hangingPunct="1">
              <a:lnSpc>
                <a:spcPct val="100000"/>
              </a:lnSpc>
              <a:spcBef>
                <a:spcPts val="600"/>
              </a:spcBef>
              <a:spcAft>
                <a:spcPts val="600"/>
              </a:spcAft>
              <a:buClr>
                <a:srgbClr val="FFB400"/>
              </a:buClr>
              <a:buSzTx/>
              <a:buFont typeface="Wingdings 3" pitchFamily="18" charset="2"/>
              <a:buChar char="}"/>
              <a:tabLst/>
              <a:defRPr sz="1200">
                <a:solidFill>
                  <a:schemeClr val="tx1"/>
                </a:solidFill>
              </a:defRPr>
            </a:lvl2pPr>
            <a:lvl3pPr marL="989013" marR="0" indent="-196850" algn="l" defTabSz="914400" rtl="0" eaLnBrk="1" fontAlgn="base" latinLnBrk="0" hangingPunct="1">
              <a:lnSpc>
                <a:spcPct val="100000"/>
              </a:lnSpc>
              <a:spcBef>
                <a:spcPts val="600"/>
              </a:spcBef>
              <a:spcAft>
                <a:spcPts val="600"/>
              </a:spcAft>
              <a:buClr>
                <a:srgbClr val="FFB400"/>
              </a:buClr>
              <a:buSzTx/>
              <a:buFont typeface="Wingdings" pitchFamily="2" charset="2"/>
              <a:buChar char="§"/>
              <a:tabLst/>
              <a:defRPr sz="1100">
                <a:solidFill>
                  <a:schemeClr val="tx1"/>
                </a:solidFill>
              </a:defRPr>
            </a:lvl3pPr>
            <a:lvl4pPr marL="1385888" marR="0" indent="-196850" algn="l" defTabSz="914400" rtl="0" eaLnBrk="1" fontAlgn="base" latinLnBrk="0" hangingPunct="1">
              <a:lnSpc>
                <a:spcPct val="100000"/>
              </a:lnSpc>
              <a:spcBef>
                <a:spcPts val="600"/>
              </a:spcBef>
              <a:spcAft>
                <a:spcPts val="600"/>
              </a:spcAft>
              <a:buClr>
                <a:srgbClr val="FFB400"/>
              </a:buClr>
              <a:buSzTx/>
              <a:buFont typeface="Courier New" pitchFamily="49" charset="0"/>
              <a:buChar char="o"/>
              <a:tabLst/>
              <a:defRPr sz="1000">
                <a:solidFill>
                  <a:schemeClr val="tx1"/>
                </a:solidFill>
              </a:defRPr>
            </a:lvl4pPr>
            <a:lvl5pPr marL="1782763" marR="0" indent="-196850" algn="l" defTabSz="914400" rtl="0" eaLnBrk="1" fontAlgn="base" latinLnBrk="0" hangingPunct="1">
              <a:lnSpc>
                <a:spcPct val="100000"/>
              </a:lnSpc>
              <a:spcBef>
                <a:spcPts val="600"/>
              </a:spcBef>
              <a:spcAft>
                <a:spcPts val="600"/>
              </a:spcAft>
              <a:buClr>
                <a:srgbClr val="FFB400"/>
              </a:buClr>
              <a:buSzTx/>
              <a:buFont typeface="Arial" charset="0"/>
              <a:buChar char="»"/>
              <a:tabLst/>
              <a:defRPr sz="900">
                <a:solidFill>
                  <a:schemeClr val="tx1"/>
                </a:solidFill>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a:p>
            <a:pPr lvl="4"/>
            <a:endParaRPr lang="en-US" noProof="0" dirty="0" smtClean="0"/>
          </a:p>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a:p>
            <a:pPr lvl="4"/>
            <a:endParaRPr lang="en-US" noProof="0" dirty="0" smtClean="0"/>
          </a:p>
        </p:txBody>
      </p:sp>
      <p:sp>
        <p:nvSpPr>
          <p:cNvPr id="13" name="Title Placeholder 1"/>
          <p:cNvSpPr>
            <a:spLocks noGrp="1"/>
          </p:cNvSpPr>
          <p:nvPr>
            <p:ph type="title"/>
          </p:nvPr>
        </p:nvSpPr>
        <p:spPr bwMode="auto">
          <a:xfrm>
            <a:off x="740347" y="173736"/>
            <a:ext cx="8109966" cy="640080"/>
          </a:xfrm>
          <a:prstGeom prst="rect">
            <a:avLst/>
          </a:prstGeom>
          <a:noFill/>
          <a:ln w="9525">
            <a:noFill/>
            <a:miter lim="800000"/>
            <a:headEnd/>
            <a:tailEnd/>
          </a:ln>
        </p:spPr>
        <p:txBody>
          <a:bodyPr>
            <a:normAutofit/>
          </a:bodyPr>
          <a:lstStyle>
            <a:lvl1pPr algn="l">
              <a:defRPr sz="2200"/>
            </a:lvl1pPr>
          </a:lstStyle>
          <a:p>
            <a:pPr lvl="0"/>
            <a:r>
              <a:rPr lang="en-US" smtClean="0"/>
              <a:t>Click to edit Master title style</a:t>
            </a:r>
            <a:endParaRPr lang="en-US" dirty="0" smtClean="0"/>
          </a:p>
        </p:txBody>
      </p:sp>
      <p:sp>
        <p:nvSpPr>
          <p:cNvPr id="14" name="Slide Number Placeholder 5"/>
          <p:cNvSpPr txBox="1">
            <a:spLocks/>
          </p:cNvSpPr>
          <p:nvPr userDrawn="1"/>
        </p:nvSpPr>
        <p:spPr>
          <a:xfrm>
            <a:off x="0" y="6484985"/>
            <a:ext cx="376237" cy="365125"/>
          </a:xfrm>
          <a:prstGeom prst="rect">
            <a:avLst/>
          </a:prstGeom>
        </p:spPr>
        <p:txBody>
          <a:bodyPr anchor="ctr"/>
          <a:lstStyle>
            <a:lvl1pPr algn="r">
              <a:defRPr sz="800">
                <a:solidFill>
                  <a:schemeClr val="tx1"/>
                </a:solidFill>
                <a:latin typeface="Arial" charset="0"/>
              </a:defRPr>
            </a:lvl1pPr>
          </a:lstStyle>
          <a:p>
            <a:pPr>
              <a:defRPr/>
            </a:pPr>
            <a:fld id="{1E91DB1C-BA05-45AF-B6AA-2793B89E6478}" type="slidenum">
              <a:rPr lang="en-US" smtClean="0"/>
              <a:pPr>
                <a:defRPr/>
              </a:pPr>
              <a:t>‹#›</a:t>
            </a:fld>
            <a:endParaRPr lang="en-US" dirty="0"/>
          </a:p>
        </p:txBody>
      </p:sp>
      <p:pic>
        <p:nvPicPr>
          <p:cNvPr id="16" name="Picture 15" descr="Aptivaalogo_PRMIA.jpg"/>
          <p:cNvPicPr/>
          <p:nvPr userDrawn="1"/>
        </p:nvPicPr>
        <p:blipFill>
          <a:blip r:embed="rId2" cstate="print"/>
          <a:stretch>
            <a:fillRect/>
          </a:stretch>
        </p:blipFill>
        <p:spPr>
          <a:xfrm>
            <a:off x="5730307" y="6397180"/>
            <a:ext cx="958850" cy="287020"/>
          </a:xfrm>
          <a:prstGeom prst="rect">
            <a:avLst/>
          </a:prstGeom>
        </p:spPr>
      </p:pic>
      <p:cxnSp>
        <p:nvCxnSpPr>
          <p:cNvPr id="17" name="Straight Connector 16"/>
          <p:cNvCxnSpPr/>
          <p:nvPr userDrawn="1"/>
        </p:nvCxnSpPr>
        <p:spPr bwMode="auto">
          <a:xfrm rot="5400000" flipH="1" flipV="1">
            <a:off x="6654618" y="6539896"/>
            <a:ext cx="241300" cy="1588"/>
          </a:xfrm>
          <a:prstGeom prst="line">
            <a:avLst/>
          </a:prstGeom>
          <a:solidFill>
            <a:schemeClr val="bg1"/>
          </a:solidFill>
          <a:ln w="19050" cap="flat" cmpd="sng" algn="ctr">
            <a:solidFill>
              <a:schemeClr val="bg1">
                <a:lumMod val="50000"/>
              </a:schemeClr>
            </a:solidFill>
            <a:prstDash val="solid"/>
            <a:round/>
            <a:headEnd type="none" w="med" len="med"/>
            <a:tailEnd type="none" w="med" len="med"/>
          </a:ln>
          <a:effectLst/>
        </p:spPr>
      </p:cxnSp>
      <p:pic>
        <p:nvPicPr>
          <p:cNvPr id="18" name="Picture 17"/>
          <p:cNvPicPr>
            <a:picLocks noChangeAspect="1"/>
          </p:cNvPicPr>
          <p:nvPr userDrawn="1"/>
        </p:nvPicPr>
        <p:blipFill rotWithShape="1">
          <a:blip r:embed="rId3" cstate="print">
            <a:extLst>
              <a:ext uri="{28A0092B-C50C-407E-A947-70E740481C1C}">
                <a14:useLocalDpi xmlns:a14="http://schemas.microsoft.com/office/drawing/2010/main" val="0"/>
              </a:ext>
            </a:extLst>
          </a:blip>
          <a:srcRect r="28536"/>
          <a:stretch/>
        </p:blipFill>
        <p:spPr>
          <a:xfrm>
            <a:off x="6853961" y="6347253"/>
            <a:ext cx="1963468" cy="353508"/>
          </a:xfrm>
          <a:prstGeom prst="rect">
            <a:avLst/>
          </a:prstGeom>
        </p:spPr>
      </p:pic>
    </p:spTree>
    <p:extLst>
      <p:ext uri="{BB962C8B-B14F-4D97-AF65-F5344CB8AC3E}">
        <p14:creationId xmlns:p14="http://schemas.microsoft.com/office/powerpoint/2010/main" val="784482811"/>
      </p:ext>
    </p:extLst>
  </p:cSld>
  <p:clrMapOvr>
    <a:masterClrMapping/>
  </p:clrMapOvr>
  <p:transition spd="med">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Page">
    <p:spTree>
      <p:nvGrpSpPr>
        <p:cNvPr id="1" name=""/>
        <p:cNvGrpSpPr/>
        <p:nvPr/>
      </p:nvGrpSpPr>
      <p:grpSpPr>
        <a:xfrm>
          <a:off x="0" y="0"/>
          <a:ext cx="0" cy="0"/>
          <a:chOff x="0" y="0"/>
          <a:chExt cx="0" cy="0"/>
        </a:xfrm>
      </p:grpSpPr>
      <p:sp>
        <p:nvSpPr>
          <p:cNvPr id="259" name="Freeform 1682"/>
          <p:cNvSpPr>
            <a:spLocks/>
          </p:cNvSpPr>
          <p:nvPr userDrawn="1"/>
        </p:nvSpPr>
        <p:spPr bwMode="auto">
          <a:xfrm flipH="1">
            <a:off x="6380163" y="615950"/>
            <a:ext cx="1014412" cy="1895475"/>
          </a:xfrm>
          <a:custGeom>
            <a:avLst/>
            <a:gdLst/>
            <a:ahLst/>
            <a:cxnLst>
              <a:cxn ang="0">
                <a:pos x="0" y="0"/>
              </a:cxn>
              <a:cxn ang="0">
                <a:pos x="38" y="110"/>
              </a:cxn>
              <a:cxn ang="0">
                <a:pos x="78" y="216"/>
              </a:cxn>
              <a:cxn ang="0">
                <a:pos x="106" y="304"/>
              </a:cxn>
              <a:cxn ang="0">
                <a:pos x="136" y="398"/>
              </a:cxn>
              <a:cxn ang="0">
                <a:pos x="164" y="506"/>
              </a:cxn>
              <a:cxn ang="0">
                <a:pos x="206" y="672"/>
              </a:cxn>
              <a:cxn ang="0">
                <a:pos x="236" y="788"/>
              </a:cxn>
              <a:cxn ang="0">
                <a:pos x="272" y="990"/>
              </a:cxn>
              <a:cxn ang="0">
                <a:pos x="286" y="1086"/>
              </a:cxn>
              <a:cxn ang="0">
                <a:pos x="302" y="1194"/>
              </a:cxn>
              <a:cxn ang="0">
                <a:pos x="638" y="1194"/>
              </a:cxn>
              <a:cxn ang="0">
                <a:pos x="624" y="1142"/>
              </a:cxn>
              <a:cxn ang="0">
                <a:pos x="598" y="1060"/>
              </a:cxn>
              <a:cxn ang="0">
                <a:pos x="572" y="980"/>
              </a:cxn>
              <a:cxn ang="0">
                <a:pos x="548" y="912"/>
              </a:cxn>
              <a:cxn ang="0">
                <a:pos x="494" y="784"/>
              </a:cxn>
              <a:cxn ang="0">
                <a:pos x="456" y="698"/>
              </a:cxn>
              <a:cxn ang="0">
                <a:pos x="424" y="626"/>
              </a:cxn>
              <a:cxn ang="0">
                <a:pos x="378" y="532"/>
              </a:cxn>
              <a:cxn ang="0">
                <a:pos x="340" y="470"/>
              </a:cxn>
              <a:cxn ang="0">
                <a:pos x="306" y="414"/>
              </a:cxn>
              <a:cxn ang="0">
                <a:pos x="268" y="342"/>
              </a:cxn>
              <a:cxn ang="0">
                <a:pos x="228" y="286"/>
              </a:cxn>
              <a:cxn ang="0">
                <a:pos x="174" y="210"/>
              </a:cxn>
              <a:cxn ang="0">
                <a:pos x="122" y="140"/>
              </a:cxn>
              <a:cxn ang="0">
                <a:pos x="58" y="52"/>
              </a:cxn>
              <a:cxn ang="0">
                <a:pos x="30" y="20"/>
              </a:cxn>
              <a:cxn ang="0">
                <a:pos x="0" y="0"/>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w="9525" cap="flat" cmpd="sng">
            <a:noFill/>
            <a:prstDash val="solid"/>
            <a:round/>
            <a:headEnd type="none" w="med" len="med"/>
            <a:tailEnd type="none" w="med" len="med"/>
          </a:ln>
          <a:effectLst/>
        </p:spPr>
        <p:txBody>
          <a:bodyPr wrap="none" anchor="ctr"/>
          <a:lstStyle/>
          <a:p>
            <a:pPr>
              <a:spcBef>
                <a:spcPct val="50000"/>
              </a:spcBef>
              <a:buFontTx/>
              <a:buChar char="•"/>
              <a:defRPr/>
            </a:pPr>
            <a:endParaRPr lang="en-US" sz="1300" b="0" dirty="0"/>
          </a:p>
        </p:txBody>
      </p:sp>
      <p:sp>
        <p:nvSpPr>
          <p:cNvPr id="260" name="Freeform 1683"/>
          <p:cNvSpPr>
            <a:spLocks/>
          </p:cNvSpPr>
          <p:nvPr userDrawn="1"/>
        </p:nvSpPr>
        <p:spPr bwMode="auto">
          <a:xfrm flipH="1">
            <a:off x="7410450" y="3175"/>
            <a:ext cx="712788" cy="584200"/>
          </a:xfrm>
          <a:custGeom>
            <a:avLst/>
            <a:gdLst/>
            <a:ahLst/>
            <a:cxnLst>
              <a:cxn ang="0">
                <a:pos x="448" y="372"/>
              </a:cxn>
              <a:cxn ang="0">
                <a:pos x="388" y="302"/>
              </a:cxn>
              <a:cxn ang="0">
                <a:pos x="280" y="208"/>
              </a:cxn>
              <a:cxn ang="0">
                <a:pos x="210" y="142"/>
              </a:cxn>
              <a:cxn ang="0">
                <a:pos x="140" y="94"/>
              </a:cxn>
              <a:cxn ang="0">
                <a:pos x="64" y="44"/>
              </a:cxn>
              <a:cxn ang="0">
                <a:pos x="0" y="0"/>
              </a:cxn>
              <a:cxn ang="0">
                <a:pos x="280" y="0"/>
              </a:cxn>
              <a:cxn ang="0">
                <a:pos x="300" y="36"/>
              </a:cxn>
              <a:cxn ang="0">
                <a:pos x="324" y="82"/>
              </a:cxn>
              <a:cxn ang="0">
                <a:pos x="346" y="134"/>
              </a:cxn>
              <a:cxn ang="0">
                <a:pos x="378" y="206"/>
              </a:cxn>
              <a:cxn ang="0">
                <a:pos x="408" y="264"/>
              </a:cxn>
              <a:cxn ang="0">
                <a:pos x="434" y="334"/>
              </a:cxn>
              <a:cxn ang="0">
                <a:pos x="448" y="372"/>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w="9525" cap="flat" cmpd="sng">
            <a:noFill/>
            <a:prstDash val="solid"/>
            <a:round/>
            <a:headEnd type="none" w="med" len="med"/>
            <a:tailEnd type="none" w="med" len="med"/>
          </a:ln>
          <a:effectLst/>
        </p:spPr>
        <p:txBody>
          <a:bodyPr wrap="none" anchor="ctr"/>
          <a:lstStyle/>
          <a:p>
            <a:pPr>
              <a:spcBef>
                <a:spcPct val="50000"/>
              </a:spcBef>
              <a:buFontTx/>
              <a:buChar char="•"/>
              <a:defRPr/>
            </a:pPr>
            <a:endParaRPr lang="en-US" sz="1300" b="0" dirty="0"/>
          </a:p>
        </p:txBody>
      </p:sp>
      <p:sp>
        <p:nvSpPr>
          <p:cNvPr id="265" name="Line 1086"/>
          <p:cNvSpPr>
            <a:spLocks noChangeShapeType="1"/>
          </p:cNvSpPr>
          <p:nvPr userDrawn="1"/>
        </p:nvSpPr>
        <p:spPr bwMode="auto">
          <a:xfrm>
            <a:off x="484188" y="617538"/>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66" name="Line 1087"/>
          <p:cNvSpPr>
            <a:spLocks noChangeShapeType="1"/>
          </p:cNvSpPr>
          <p:nvPr userDrawn="1"/>
        </p:nvSpPr>
        <p:spPr bwMode="auto">
          <a:xfrm>
            <a:off x="484188" y="617538"/>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67" name="Rectangle 1088"/>
          <p:cNvSpPr>
            <a:spLocks noChangeArrowheads="1"/>
          </p:cNvSpPr>
          <p:nvPr userDrawn="1"/>
        </p:nvSpPr>
        <p:spPr bwMode="auto">
          <a:xfrm>
            <a:off x="484188" y="617538"/>
            <a:ext cx="1587" cy="1587"/>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268" name="Rectangle 1089"/>
          <p:cNvSpPr>
            <a:spLocks noChangeArrowheads="1"/>
          </p:cNvSpPr>
          <p:nvPr userDrawn="1"/>
        </p:nvSpPr>
        <p:spPr bwMode="auto">
          <a:xfrm>
            <a:off x="484188" y="617538"/>
            <a:ext cx="1587" cy="1587"/>
          </a:xfrm>
          <a:prstGeom prst="rect">
            <a:avLst/>
          </a:prstGeom>
          <a:noFill/>
          <a:ln w="9525">
            <a:noFill/>
            <a:miter lim="800000"/>
            <a:headEnd/>
            <a:tailEnd/>
          </a:ln>
        </p:spPr>
        <p:txBody>
          <a:bodyPr/>
          <a:lstStyle/>
          <a:p>
            <a:pPr>
              <a:spcBef>
                <a:spcPct val="50000"/>
              </a:spcBef>
              <a:buFontTx/>
              <a:buChar char="•"/>
              <a:defRPr/>
            </a:pPr>
            <a:endParaRPr lang="en-US" sz="1300" b="0" dirty="0"/>
          </a:p>
        </p:txBody>
      </p:sp>
      <p:sp>
        <p:nvSpPr>
          <p:cNvPr id="269" name="Freeform 1098"/>
          <p:cNvSpPr>
            <a:spLocks/>
          </p:cNvSpPr>
          <p:nvPr userDrawn="1"/>
        </p:nvSpPr>
        <p:spPr bwMode="auto">
          <a:xfrm>
            <a:off x="487363" y="617538"/>
            <a:ext cx="3175" cy="1587"/>
          </a:xfrm>
          <a:custGeom>
            <a:avLst/>
            <a:gdLst/>
            <a:ahLst/>
            <a:cxnLst>
              <a:cxn ang="0">
                <a:pos x="0" y="0"/>
              </a:cxn>
              <a:cxn ang="0">
                <a:pos x="2" y="0"/>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2" y="0"/>
              </a:cxn>
              <a:cxn ang="0">
                <a:pos x="2" y="0"/>
              </a:cxn>
              <a:cxn ang="0">
                <a:pos x="2" y="0"/>
              </a:cxn>
              <a:cxn ang="0">
                <a:pos x="0" y="0"/>
              </a:cxn>
              <a:cxn ang="0">
                <a:pos x="0" y="0"/>
              </a:cxn>
              <a:cxn ang="0">
                <a:pos x="0" y="0"/>
              </a:cxn>
            </a:cxnLst>
            <a:rect l="0" t="0" r="r" b="b"/>
            <a:pathLst>
              <a:path w="2">
                <a:moveTo>
                  <a:pt x="0" y="0"/>
                </a:moveTo>
                <a:lnTo>
                  <a:pt x="2" y="0"/>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2" y="0"/>
                </a:lnTo>
                <a:lnTo>
                  <a:pt x="2" y="0"/>
                </a:lnTo>
                <a:lnTo>
                  <a:pt x="2"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70" name="Freeform 1115"/>
          <p:cNvSpPr>
            <a:spLocks/>
          </p:cNvSpPr>
          <p:nvPr userDrawn="1"/>
        </p:nvSpPr>
        <p:spPr bwMode="auto">
          <a:xfrm>
            <a:off x="458788" y="473075"/>
            <a:ext cx="3175" cy="3175"/>
          </a:xfrm>
          <a:custGeom>
            <a:avLst/>
            <a:gdLst/>
            <a:ahLst/>
            <a:cxnLst>
              <a:cxn ang="0">
                <a:pos x="0" y="2"/>
              </a:cxn>
              <a:cxn ang="0">
                <a:pos x="0" y="2"/>
              </a:cxn>
              <a:cxn ang="0">
                <a:pos x="0" y="2"/>
              </a:cxn>
              <a:cxn ang="0">
                <a:pos x="0" y="2"/>
              </a:cxn>
              <a:cxn ang="0">
                <a:pos x="0" y="2"/>
              </a:cxn>
              <a:cxn ang="0">
                <a:pos x="0" y="2"/>
              </a:cxn>
              <a:cxn ang="0">
                <a:pos x="2" y="2"/>
              </a:cxn>
              <a:cxn ang="0">
                <a:pos x="2" y="2"/>
              </a:cxn>
              <a:cxn ang="0">
                <a:pos x="2" y="0"/>
              </a:cxn>
              <a:cxn ang="0">
                <a:pos x="0" y="2"/>
              </a:cxn>
              <a:cxn ang="0">
                <a:pos x="0" y="2"/>
              </a:cxn>
              <a:cxn ang="0">
                <a:pos x="0" y="2"/>
              </a:cxn>
              <a:cxn ang="0">
                <a:pos x="0" y="2"/>
              </a:cxn>
              <a:cxn ang="0">
                <a:pos x="0" y="2"/>
              </a:cxn>
              <a:cxn ang="0">
                <a:pos x="2" y="2"/>
              </a:cxn>
              <a:cxn ang="0">
                <a:pos x="2" y="2"/>
              </a:cxn>
              <a:cxn ang="0">
                <a:pos x="2" y="2"/>
              </a:cxn>
              <a:cxn ang="0">
                <a:pos x="2" y="2"/>
              </a:cxn>
              <a:cxn ang="0">
                <a:pos x="2" y="2"/>
              </a:cxn>
              <a:cxn ang="0">
                <a:pos x="2" y="2"/>
              </a:cxn>
              <a:cxn ang="0">
                <a:pos x="0" y="2"/>
              </a:cxn>
              <a:cxn ang="0">
                <a:pos x="0" y="2"/>
              </a:cxn>
              <a:cxn ang="0">
                <a:pos x="0" y="2"/>
              </a:cxn>
              <a:cxn ang="0">
                <a:pos x="0" y="2"/>
              </a:cxn>
              <a:cxn ang="0">
                <a:pos x="0" y="2"/>
              </a:cxn>
              <a:cxn ang="0">
                <a:pos x="0" y="2"/>
              </a:cxn>
              <a:cxn ang="0">
                <a:pos x="0" y="2"/>
              </a:cxn>
              <a:cxn ang="0">
                <a:pos x="2" y="2"/>
              </a:cxn>
              <a:cxn ang="0">
                <a:pos x="0" y="2"/>
              </a:cxn>
              <a:cxn ang="0">
                <a:pos x="2" y="2"/>
              </a:cxn>
              <a:cxn ang="0">
                <a:pos x="2" y="2"/>
              </a:cxn>
              <a:cxn ang="0">
                <a:pos x="2" y="2"/>
              </a:cxn>
              <a:cxn ang="0">
                <a:pos x="0" y="2"/>
              </a:cxn>
              <a:cxn ang="0">
                <a:pos x="0" y="2"/>
              </a:cxn>
            </a:cxnLst>
            <a:rect l="0" t="0" r="r" b="b"/>
            <a:pathLst>
              <a:path w="2" h="2">
                <a:moveTo>
                  <a:pt x="0" y="2"/>
                </a:move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2" y="0"/>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2" y="2"/>
                </a:lnTo>
                <a:lnTo>
                  <a:pt x="2" y="2"/>
                </a:lnTo>
                <a:lnTo>
                  <a:pt x="2" y="2"/>
                </a:lnTo>
                <a:lnTo>
                  <a:pt x="2" y="2"/>
                </a:lnTo>
                <a:lnTo>
                  <a:pt x="0" y="2"/>
                </a:lnTo>
                <a:lnTo>
                  <a:pt x="2" y="2"/>
                </a:lnTo>
                <a:lnTo>
                  <a:pt x="2"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0" y="2"/>
                </a:lnTo>
                <a:lnTo>
                  <a:pt x="2" y="2"/>
                </a:lnTo>
                <a:lnTo>
                  <a:pt x="2" y="2"/>
                </a:lnTo>
                <a:lnTo>
                  <a:pt x="2" y="2"/>
                </a:lnTo>
                <a:lnTo>
                  <a:pt x="2" y="2"/>
                </a:lnTo>
                <a:lnTo>
                  <a:pt x="2" y="2"/>
                </a:lnTo>
                <a:lnTo>
                  <a:pt x="2" y="2"/>
                </a:lnTo>
                <a:lnTo>
                  <a:pt x="2" y="2"/>
                </a:lnTo>
                <a:lnTo>
                  <a:pt x="0"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71" name="Freeform 1120"/>
          <p:cNvSpPr>
            <a:spLocks/>
          </p:cNvSpPr>
          <p:nvPr userDrawn="1"/>
        </p:nvSpPr>
        <p:spPr bwMode="auto">
          <a:xfrm>
            <a:off x="458788" y="463550"/>
            <a:ext cx="3175" cy="3175"/>
          </a:xfrm>
          <a:custGeom>
            <a:avLst/>
            <a:gdLst/>
            <a:ahLst/>
            <a:cxnLst>
              <a:cxn ang="0">
                <a:pos x="0" y="0"/>
              </a:cxn>
              <a:cxn ang="0">
                <a:pos x="0" y="2"/>
              </a:cxn>
              <a:cxn ang="0">
                <a:pos x="0" y="2"/>
              </a:cxn>
              <a:cxn ang="0">
                <a:pos x="0" y="2"/>
              </a:cxn>
              <a:cxn ang="0">
                <a:pos x="2" y="2"/>
              </a:cxn>
              <a:cxn ang="0">
                <a:pos x="2" y="0"/>
              </a:cxn>
              <a:cxn ang="0">
                <a:pos x="2" y="0"/>
              </a:cxn>
              <a:cxn ang="0">
                <a:pos x="2" y="0"/>
              </a:cxn>
              <a:cxn ang="0">
                <a:pos x="0" y="0"/>
              </a:cxn>
              <a:cxn ang="0">
                <a:pos x="0" y="2"/>
              </a:cxn>
              <a:cxn ang="0">
                <a:pos x="0" y="2"/>
              </a:cxn>
              <a:cxn ang="0">
                <a:pos x="2" y="0"/>
              </a:cxn>
              <a:cxn ang="0">
                <a:pos x="2" y="0"/>
              </a:cxn>
              <a:cxn ang="0">
                <a:pos x="2" y="0"/>
              </a:cxn>
              <a:cxn ang="0">
                <a:pos x="2" y="2"/>
              </a:cxn>
              <a:cxn ang="0">
                <a:pos x="0" y="2"/>
              </a:cxn>
              <a:cxn ang="0">
                <a:pos x="0" y="2"/>
              </a:cxn>
              <a:cxn ang="0">
                <a:pos x="0" y="2"/>
              </a:cxn>
              <a:cxn ang="0">
                <a:pos x="0" y="2"/>
              </a:cxn>
              <a:cxn ang="0">
                <a:pos x="0" y="2"/>
              </a:cxn>
              <a:cxn ang="0">
                <a:pos x="0" y="2"/>
              </a:cxn>
              <a:cxn ang="0">
                <a:pos x="0" y="2"/>
              </a:cxn>
              <a:cxn ang="0">
                <a:pos x="0" y="2"/>
              </a:cxn>
              <a:cxn ang="0">
                <a:pos x="2" y="2"/>
              </a:cxn>
              <a:cxn ang="0">
                <a:pos x="0" y="2"/>
              </a:cxn>
              <a:cxn ang="0">
                <a:pos x="0" y="2"/>
              </a:cxn>
              <a:cxn ang="0">
                <a:pos x="2" y="2"/>
              </a:cxn>
              <a:cxn ang="0">
                <a:pos x="2" y="2"/>
              </a:cxn>
              <a:cxn ang="0">
                <a:pos x="2" y="0"/>
              </a:cxn>
              <a:cxn ang="0">
                <a:pos x="0" y="0"/>
              </a:cxn>
              <a:cxn ang="0">
                <a:pos x="0" y="0"/>
              </a:cxn>
            </a:cxnLst>
            <a:rect l="0" t="0" r="r" b="b"/>
            <a:pathLst>
              <a:path w="2" h="2">
                <a:moveTo>
                  <a:pt x="0" y="0"/>
                </a:moveTo>
                <a:lnTo>
                  <a:pt x="0" y="2"/>
                </a:lnTo>
                <a:lnTo>
                  <a:pt x="0" y="2"/>
                </a:lnTo>
                <a:lnTo>
                  <a:pt x="0" y="2"/>
                </a:lnTo>
                <a:lnTo>
                  <a:pt x="2" y="2"/>
                </a:lnTo>
                <a:lnTo>
                  <a:pt x="2" y="0"/>
                </a:lnTo>
                <a:lnTo>
                  <a:pt x="2" y="0"/>
                </a:lnTo>
                <a:lnTo>
                  <a:pt x="2" y="0"/>
                </a:lnTo>
                <a:lnTo>
                  <a:pt x="0" y="0"/>
                </a:lnTo>
                <a:lnTo>
                  <a:pt x="0" y="2"/>
                </a:lnTo>
                <a:lnTo>
                  <a:pt x="0" y="2"/>
                </a:lnTo>
                <a:lnTo>
                  <a:pt x="2" y="0"/>
                </a:lnTo>
                <a:lnTo>
                  <a:pt x="2" y="0"/>
                </a:lnTo>
                <a:lnTo>
                  <a:pt x="2" y="0"/>
                </a:lnTo>
                <a:lnTo>
                  <a:pt x="2" y="2"/>
                </a:lnTo>
                <a:lnTo>
                  <a:pt x="0" y="2"/>
                </a:lnTo>
                <a:lnTo>
                  <a:pt x="0" y="2"/>
                </a:lnTo>
                <a:lnTo>
                  <a:pt x="0" y="2"/>
                </a:lnTo>
                <a:lnTo>
                  <a:pt x="0" y="2"/>
                </a:lnTo>
                <a:lnTo>
                  <a:pt x="0" y="2"/>
                </a:lnTo>
                <a:lnTo>
                  <a:pt x="0" y="2"/>
                </a:lnTo>
                <a:lnTo>
                  <a:pt x="0" y="2"/>
                </a:lnTo>
                <a:lnTo>
                  <a:pt x="0" y="2"/>
                </a:lnTo>
                <a:lnTo>
                  <a:pt x="2" y="2"/>
                </a:lnTo>
                <a:lnTo>
                  <a:pt x="0" y="2"/>
                </a:lnTo>
                <a:lnTo>
                  <a:pt x="0" y="2"/>
                </a:lnTo>
                <a:lnTo>
                  <a:pt x="2" y="2"/>
                </a:lnTo>
                <a:lnTo>
                  <a:pt x="2" y="2"/>
                </a:lnTo>
                <a:lnTo>
                  <a:pt x="2"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72" name="Freeform 1134"/>
          <p:cNvSpPr>
            <a:spLocks/>
          </p:cNvSpPr>
          <p:nvPr userDrawn="1"/>
        </p:nvSpPr>
        <p:spPr bwMode="auto">
          <a:xfrm>
            <a:off x="703263" y="514350"/>
            <a:ext cx="3175" cy="6350"/>
          </a:xfrm>
          <a:custGeom>
            <a:avLst/>
            <a:gdLst/>
            <a:ahLst/>
            <a:cxnLst>
              <a:cxn ang="0">
                <a:pos x="2" y="4"/>
              </a:cxn>
              <a:cxn ang="0">
                <a:pos x="2" y="4"/>
              </a:cxn>
              <a:cxn ang="0">
                <a:pos x="2" y="4"/>
              </a:cxn>
              <a:cxn ang="0">
                <a:pos x="2" y="2"/>
              </a:cxn>
              <a:cxn ang="0">
                <a:pos x="2" y="0"/>
              </a:cxn>
              <a:cxn ang="0">
                <a:pos x="2" y="0"/>
              </a:cxn>
              <a:cxn ang="0">
                <a:pos x="2" y="0"/>
              </a:cxn>
              <a:cxn ang="0">
                <a:pos x="0" y="2"/>
              </a:cxn>
              <a:cxn ang="0">
                <a:pos x="2" y="4"/>
              </a:cxn>
              <a:cxn ang="0">
                <a:pos x="2" y="2"/>
              </a:cxn>
              <a:cxn ang="0">
                <a:pos x="2" y="2"/>
              </a:cxn>
              <a:cxn ang="0">
                <a:pos x="2" y="0"/>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0" y="2"/>
              </a:cxn>
              <a:cxn ang="0">
                <a:pos x="2" y="4"/>
              </a:cxn>
            </a:cxnLst>
            <a:rect l="0" t="0" r="r" b="b"/>
            <a:pathLst>
              <a:path w="2" h="4">
                <a:moveTo>
                  <a:pt x="2" y="4"/>
                </a:moveTo>
                <a:lnTo>
                  <a:pt x="2" y="4"/>
                </a:lnTo>
                <a:lnTo>
                  <a:pt x="2" y="4"/>
                </a:lnTo>
                <a:lnTo>
                  <a:pt x="2" y="2"/>
                </a:lnTo>
                <a:lnTo>
                  <a:pt x="2" y="0"/>
                </a:lnTo>
                <a:lnTo>
                  <a:pt x="2" y="0"/>
                </a:lnTo>
                <a:lnTo>
                  <a:pt x="2" y="0"/>
                </a:lnTo>
                <a:lnTo>
                  <a:pt x="0" y="2"/>
                </a:lnTo>
                <a:lnTo>
                  <a:pt x="2" y="4"/>
                </a:lnTo>
                <a:lnTo>
                  <a:pt x="2" y="2"/>
                </a:lnTo>
                <a:lnTo>
                  <a:pt x="2" y="2"/>
                </a:lnTo>
                <a:lnTo>
                  <a:pt x="2" y="0"/>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0" y="2"/>
                </a:lnTo>
                <a:lnTo>
                  <a:pt x="2" y="4"/>
                </a:lnTo>
              </a:path>
            </a:pathLst>
          </a:custGeom>
          <a:noFill/>
          <a:ln w="9525">
            <a:noFill/>
            <a:round/>
            <a:headEnd/>
            <a:tailEnd/>
          </a:ln>
        </p:spPr>
        <p:txBody>
          <a:bodyPr/>
          <a:lstStyle/>
          <a:p>
            <a:pPr>
              <a:spcBef>
                <a:spcPct val="50000"/>
              </a:spcBef>
              <a:buFontTx/>
              <a:buChar char="•"/>
              <a:defRPr/>
            </a:pPr>
            <a:endParaRPr lang="en-US" sz="1300" b="0" dirty="0"/>
          </a:p>
        </p:txBody>
      </p:sp>
      <p:sp>
        <p:nvSpPr>
          <p:cNvPr id="273" name="Freeform 1141"/>
          <p:cNvSpPr>
            <a:spLocks/>
          </p:cNvSpPr>
          <p:nvPr userDrawn="1"/>
        </p:nvSpPr>
        <p:spPr bwMode="auto">
          <a:xfrm>
            <a:off x="706438" y="479425"/>
            <a:ext cx="1587" cy="6350"/>
          </a:xfrm>
          <a:custGeom>
            <a:avLst/>
            <a:gdLst/>
            <a:ahLst/>
            <a:cxnLst>
              <a:cxn ang="0">
                <a:pos x="0" y="4"/>
              </a:cxn>
              <a:cxn ang="0">
                <a:pos x="0" y="2"/>
              </a:cxn>
              <a:cxn ang="0">
                <a:pos x="0" y="0"/>
              </a:cxn>
              <a:cxn ang="0">
                <a:pos x="0" y="0"/>
              </a:cxn>
              <a:cxn ang="0">
                <a:pos x="0" y="2"/>
              </a:cxn>
              <a:cxn ang="0">
                <a:pos x="0" y="2"/>
              </a:cxn>
              <a:cxn ang="0">
                <a:pos x="0" y="4"/>
              </a:cxn>
              <a:cxn ang="0">
                <a:pos x="0" y="2"/>
              </a:cxn>
              <a:cxn ang="0">
                <a:pos x="0" y="2"/>
              </a:cxn>
              <a:cxn ang="0">
                <a:pos x="0" y="2"/>
              </a:cxn>
              <a:cxn ang="0">
                <a:pos x="0" y="2"/>
              </a:cxn>
              <a:cxn ang="0">
                <a:pos x="0" y="2"/>
              </a:cxn>
              <a:cxn ang="0">
                <a:pos x="0" y="2"/>
              </a:cxn>
              <a:cxn ang="0">
                <a:pos x="0" y="2"/>
              </a:cxn>
              <a:cxn ang="0">
                <a:pos x="0" y="4"/>
              </a:cxn>
            </a:cxnLst>
            <a:rect l="0" t="0" r="r" b="b"/>
            <a:pathLst>
              <a:path h="4">
                <a:moveTo>
                  <a:pt x="0" y="4"/>
                </a:moveTo>
                <a:lnTo>
                  <a:pt x="0" y="2"/>
                </a:lnTo>
                <a:lnTo>
                  <a:pt x="0" y="0"/>
                </a:lnTo>
                <a:lnTo>
                  <a:pt x="0" y="0"/>
                </a:lnTo>
                <a:lnTo>
                  <a:pt x="0" y="2"/>
                </a:lnTo>
                <a:lnTo>
                  <a:pt x="0" y="2"/>
                </a:lnTo>
                <a:lnTo>
                  <a:pt x="0" y="4"/>
                </a:lnTo>
                <a:lnTo>
                  <a:pt x="0" y="2"/>
                </a:lnTo>
                <a:lnTo>
                  <a:pt x="0" y="2"/>
                </a:lnTo>
                <a:lnTo>
                  <a:pt x="0" y="2"/>
                </a:lnTo>
                <a:lnTo>
                  <a:pt x="0" y="2"/>
                </a:lnTo>
                <a:lnTo>
                  <a:pt x="0" y="2"/>
                </a:lnTo>
                <a:lnTo>
                  <a:pt x="0" y="2"/>
                </a:lnTo>
                <a:lnTo>
                  <a:pt x="0" y="2"/>
                </a:lnTo>
                <a:lnTo>
                  <a:pt x="0" y="4"/>
                </a:lnTo>
              </a:path>
            </a:pathLst>
          </a:custGeom>
          <a:noFill/>
          <a:ln w="9525">
            <a:noFill/>
            <a:round/>
            <a:headEnd/>
            <a:tailEnd/>
          </a:ln>
        </p:spPr>
        <p:txBody>
          <a:bodyPr/>
          <a:lstStyle/>
          <a:p>
            <a:pPr>
              <a:spcBef>
                <a:spcPct val="50000"/>
              </a:spcBef>
              <a:buFontTx/>
              <a:buChar char="•"/>
              <a:defRPr/>
            </a:pPr>
            <a:endParaRPr lang="en-US" sz="1300" b="0" dirty="0"/>
          </a:p>
        </p:txBody>
      </p:sp>
      <p:sp>
        <p:nvSpPr>
          <p:cNvPr id="274" name="Freeform 1148"/>
          <p:cNvSpPr>
            <a:spLocks/>
          </p:cNvSpPr>
          <p:nvPr userDrawn="1"/>
        </p:nvSpPr>
        <p:spPr bwMode="auto">
          <a:xfrm>
            <a:off x="693738" y="460375"/>
            <a:ext cx="3175" cy="3175"/>
          </a:xfrm>
          <a:custGeom>
            <a:avLst/>
            <a:gdLst/>
            <a:ahLst/>
            <a:cxnLst>
              <a:cxn ang="0">
                <a:pos x="2" y="2"/>
              </a:cxn>
              <a:cxn ang="0">
                <a:pos x="2" y="0"/>
              </a:cxn>
              <a:cxn ang="0">
                <a:pos x="2" y="0"/>
              </a:cxn>
              <a:cxn ang="0">
                <a:pos x="2" y="0"/>
              </a:cxn>
              <a:cxn ang="0">
                <a:pos x="2" y="0"/>
              </a:cxn>
              <a:cxn ang="0">
                <a:pos x="0" y="0"/>
              </a:cxn>
              <a:cxn ang="0">
                <a:pos x="0" y="0"/>
              </a:cxn>
              <a:cxn ang="0">
                <a:pos x="0" y="2"/>
              </a:cxn>
              <a:cxn ang="0">
                <a:pos x="0" y="2"/>
              </a:cxn>
              <a:cxn ang="0">
                <a:pos x="0" y="2"/>
              </a:cxn>
              <a:cxn ang="0">
                <a:pos x="2" y="2"/>
              </a:cxn>
              <a:cxn ang="0">
                <a:pos x="2" y="2"/>
              </a:cxn>
              <a:cxn ang="0">
                <a:pos x="2" y="0"/>
              </a:cxn>
              <a:cxn ang="0">
                <a:pos x="2" y="0"/>
              </a:cxn>
              <a:cxn ang="0">
                <a:pos x="2" y="0"/>
              </a:cxn>
              <a:cxn ang="0">
                <a:pos x="0" y="2"/>
              </a:cxn>
              <a:cxn ang="0">
                <a:pos x="2" y="2"/>
              </a:cxn>
              <a:cxn ang="0">
                <a:pos x="2" y="0"/>
              </a:cxn>
              <a:cxn ang="0">
                <a:pos x="0" y="2"/>
              </a:cxn>
              <a:cxn ang="0">
                <a:pos x="2" y="2"/>
              </a:cxn>
              <a:cxn ang="0">
                <a:pos x="0" y="2"/>
              </a:cxn>
              <a:cxn ang="0">
                <a:pos x="0" y="2"/>
              </a:cxn>
              <a:cxn ang="0">
                <a:pos x="0" y="2"/>
              </a:cxn>
              <a:cxn ang="0">
                <a:pos x="0" y="2"/>
              </a:cxn>
              <a:cxn ang="0">
                <a:pos x="0" y="2"/>
              </a:cxn>
              <a:cxn ang="0">
                <a:pos x="0" y="2"/>
              </a:cxn>
              <a:cxn ang="0">
                <a:pos x="0" y="2"/>
              </a:cxn>
              <a:cxn ang="0">
                <a:pos x="0" y="2"/>
              </a:cxn>
              <a:cxn ang="0">
                <a:pos x="0" y="2"/>
              </a:cxn>
              <a:cxn ang="0">
                <a:pos x="2" y="2"/>
              </a:cxn>
              <a:cxn ang="0">
                <a:pos x="2" y="2"/>
              </a:cxn>
            </a:cxnLst>
            <a:rect l="0" t="0" r="r" b="b"/>
            <a:pathLst>
              <a:path w="2" h="2">
                <a:moveTo>
                  <a:pt x="2" y="2"/>
                </a:moveTo>
                <a:lnTo>
                  <a:pt x="2" y="0"/>
                </a:lnTo>
                <a:lnTo>
                  <a:pt x="2" y="0"/>
                </a:lnTo>
                <a:lnTo>
                  <a:pt x="2" y="0"/>
                </a:lnTo>
                <a:lnTo>
                  <a:pt x="2" y="0"/>
                </a:lnTo>
                <a:lnTo>
                  <a:pt x="0" y="0"/>
                </a:lnTo>
                <a:lnTo>
                  <a:pt x="0" y="0"/>
                </a:lnTo>
                <a:lnTo>
                  <a:pt x="0" y="2"/>
                </a:lnTo>
                <a:lnTo>
                  <a:pt x="0" y="2"/>
                </a:lnTo>
                <a:lnTo>
                  <a:pt x="0" y="2"/>
                </a:lnTo>
                <a:lnTo>
                  <a:pt x="2" y="2"/>
                </a:lnTo>
                <a:lnTo>
                  <a:pt x="2" y="2"/>
                </a:lnTo>
                <a:lnTo>
                  <a:pt x="2" y="0"/>
                </a:lnTo>
                <a:lnTo>
                  <a:pt x="2" y="0"/>
                </a:lnTo>
                <a:lnTo>
                  <a:pt x="2" y="0"/>
                </a:lnTo>
                <a:lnTo>
                  <a:pt x="0" y="2"/>
                </a:lnTo>
                <a:lnTo>
                  <a:pt x="2" y="2"/>
                </a:lnTo>
                <a:lnTo>
                  <a:pt x="2" y="0"/>
                </a:lnTo>
                <a:lnTo>
                  <a:pt x="0" y="2"/>
                </a:lnTo>
                <a:lnTo>
                  <a:pt x="2" y="2"/>
                </a:lnTo>
                <a:lnTo>
                  <a:pt x="0" y="2"/>
                </a:lnTo>
                <a:lnTo>
                  <a:pt x="0" y="2"/>
                </a:lnTo>
                <a:lnTo>
                  <a:pt x="0" y="2"/>
                </a:lnTo>
                <a:lnTo>
                  <a:pt x="0" y="2"/>
                </a:lnTo>
                <a:lnTo>
                  <a:pt x="0" y="2"/>
                </a:lnTo>
                <a:lnTo>
                  <a:pt x="0" y="2"/>
                </a:lnTo>
                <a:lnTo>
                  <a:pt x="0" y="2"/>
                </a:lnTo>
                <a:lnTo>
                  <a:pt x="0" y="2"/>
                </a:lnTo>
                <a:lnTo>
                  <a:pt x="0" y="2"/>
                </a:lnTo>
                <a:lnTo>
                  <a:pt x="2"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75" name="Freeform 1150"/>
          <p:cNvSpPr>
            <a:spLocks/>
          </p:cNvSpPr>
          <p:nvPr userDrawn="1"/>
        </p:nvSpPr>
        <p:spPr bwMode="auto">
          <a:xfrm>
            <a:off x="684213" y="447675"/>
            <a:ext cx="1587" cy="3175"/>
          </a:xfrm>
          <a:custGeom>
            <a:avLst/>
            <a:gdLst/>
            <a:ahLst/>
            <a:cxnLst>
              <a:cxn ang="0">
                <a:pos x="0" y="2"/>
              </a:cxn>
              <a:cxn ang="0">
                <a:pos x="0" y="0"/>
              </a:cxn>
              <a:cxn ang="0">
                <a:pos x="0" y="2"/>
              </a:cxn>
            </a:cxnLst>
            <a:rect l="0" t="0" r="r" b="b"/>
            <a:pathLst>
              <a:path h="2">
                <a:moveTo>
                  <a:pt x="0" y="2"/>
                </a:move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76" name="Freeform 1152"/>
          <p:cNvSpPr>
            <a:spLocks/>
          </p:cNvSpPr>
          <p:nvPr userDrawn="1"/>
        </p:nvSpPr>
        <p:spPr bwMode="auto">
          <a:xfrm>
            <a:off x="684213" y="447675"/>
            <a:ext cx="3175" cy="3175"/>
          </a:xfrm>
          <a:custGeom>
            <a:avLst/>
            <a:gdLst/>
            <a:ahLst/>
            <a:cxnLst>
              <a:cxn ang="0">
                <a:pos x="2" y="0"/>
              </a:cxn>
              <a:cxn ang="0">
                <a:pos x="0" y="0"/>
              </a:cxn>
              <a:cxn ang="0">
                <a:pos x="0" y="0"/>
              </a:cxn>
              <a:cxn ang="0">
                <a:pos x="0" y="0"/>
              </a:cxn>
              <a:cxn ang="0">
                <a:pos x="0" y="2"/>
              </a:cxn>
              <a:cxn ang="0">
                <a:pos x="2" y="2"/>
              </a:cxn>
              <a:cxn ang="0">
                <a:pos x="2" y="0"/>
              </a:cxn>
              <a:cxn ang="0">
                <a:pos x="0" y="0"/>
              </a:cxn>
              <a:cxn ang="0">
                <a:pos x="0" y="0"/>
              </a:cxn>
              <a:cxn ang="0">
                <a:pos x="0" y="0"/>
              </a:cxn>
              <a:cxn ang="0">
                <a:pos x="0" y="2"/>
              </a:cxn>
              <a:cxn ang="0">
                <a:pos x="2" y="2"/>
              </a:cxn>
              <a:cxn ang="0">
                <a:pos x="2" y="0"/>
              </a:cxn>
            </a:cxnLst>
            <a:rect l="0" t="0" r="r" b="b"/>
            <a:pathLst>
              <a:path w="2" h="2">
                <a:moveTo>
                  <a:pt x="2" y="0"/>
                </a:moveTo>
                <a:lnTo>
                  <a:pt x="0" y="0"/>
                </a:lnTo>
                <a:lnTo>
                  <a:pt x="0" y="0"/>
                </a:lnTo>
                <a:lnTo>
                  <a:pt x="0" y="0"/>
                </a:lnTo>
                <a:lnTo>
                  <a:pt x="0" y="2"/>
                </a:lnTo>
                <a:lnTo>
                  <a:pt x="2" y="2"/>
                </a:lnTo>
                <a:lnTo>
                  <a:pt x="2" y="0"/>
                </a:lnTo>
                <a:lnTo>
                  <a:pt x="0" y="0"/>
                </a:lnTo>
                <a:lnTo>
                  <a:pt x="0" y="0"/>
                </a:lnTo>
                <a:lnTo>
                  <a:pt x="0" y="0"/>
                </a:lnTo>
                <a:lnTo>
                  <a:pt x="0" y="2"/>
                </a:lnTo>
                <a:lnTo>
                  <a:pt x="2" y="2"/>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77" name="Freeform 1154"/>
          <p:cNvSpPr>
            <a:spLocks/>
          </p:cNvSpPr>
          <p:nvPr userDrawn="1"/>
        </p:nvSpPr>
        <p:spPr bwMode="auto">
          <a:xfrm>
            <a:off x="665163" y="434975"/>
            <a:ext cx="3175" cy="1588"/>
          </a:xfrm>
          <a:custGeom>
            <a:avLst/>
            <a:gdLst/>
            <a:ahLst/>
            <a:cxnLst>
              <a:cxn ang="0">
                <a:pos x="2" y="0"/>
              </a:cxn>
              <a:cxn ang="0">
                <a:pos x="0" y="0"/>
              </a:cxn>
              <a:cxn ang="0">
                <a:pos x="2" y="0"/>
              </a:cxn>
            </a:cxnLst>
            <a:rect l="0" t="0" r="r" b="b"/>
            <a:pathLst>
              <a:path w="2">
                <a:moveTo>
                  <a:pt x="2" y="0"/>
                </a:moveTo>
                <a:lnTo>
                  <a:pt x="0" y="0"/>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78" name="Freeform 1156"/>
          <p:cNvSpPr>
            <a:spLocks/>
          </p:cNvSpPr>
          <p:nvPr userDrawn="1"/>
        </p:nvSpPr>
        <p:spPr bwMode="auto">
          <a:xfrm>
            <a:off x="665163" y="431800"/>
            <a:ext cx="3175" cy="3175"/>
          </a:xfrm>
          <a:custGeom>
            <a:avLst/>
            <a:gdLst/>
            <a:ahLst/>
            <a:cxnLst>
              <a:cxn ang="0">
                <a:pos x="2" y="2"/>
              </a:cxn>
              <a:cxn ang="0">
                <a:pos x="0" y="0"/>
              </a:cxn>
              <a:cxn ang="0">
                <a:pos x="0" y="0"/>
              </a:cxn>
              <a:cxn ang="0">
                <a:pos x="0" y="2"/>
              </a:cxn>
              <a:cxn ang="0">
                <a:pos x="2" y="2"/>
              </a:cxn>
              <a:cxn ang="0">
                <a:pos x="2" y="2"/>
              </a:cxn>
              <a:cxn ang="0">
                <a:pos x="2" y="2"/>
              </a:cxn>
              <a:cxn ang="0">
                <a:pos x="0" y="0"/>
              </a:cxn>
              <a:cxn ang="0">
                <a:pos x="0" y="0"/>
              </a:cxn>
              <a:cxn ang="0">
                <a:pos x="0" y="2"/>
              </a:cxn>
              <a:cxn ang="0">
                <a:pos x="2" y="2"/>
              </a:cxn>
              <a:cxn ang="0">
                <a:pos x="2" y="2"/>
              </a:cxn>
              <a:cxn ang="0">
                <a:pos x="2" y="2"/>
              </a:cxn>
            </a:cxnLst>
            <a:rect l="0" t="0" r="r" b="b"/>
            <a:pathLst>
              <a:path w="2" h="2">
                <a:moveTo>
                  <a:pt x="2" y="2"/>
                </a:moveTo>
                <a:lnTo>
                  <a:pt x="0" y="0"/>
                </a:lnTo>
                <a:lnTo>
                  <a:pt x="0" y="0"/>
                </a:lnTo>
                <a:lnTo>
                  <a:pt x="0" y="2"/>
                </a:lnTo>
                <a:lnTo>
                  <a:pt x="2" y="2"/>
                </a:lnTo>
                <a:lnTo>
                  <a:pt x="2" y="2"/>
                </a:lnTo>
                <a:lnTo>
                  <a:pt x="2" y="2"/>
                </a:lnTo>
                <a:lnTo>
                  <a:pt x="0" y="0"/>
                </a:lnTo>
                <a:lnTo>
                  <a:pt x="0" y="0"/>
                </a:lnTo>
                <a:lnTo>
                  <a:pt x="0" y="2"/>
                </a:lnTo>
                <a:lnTo>
                  <a:pt x="2" y="2"/>
                </a:lnTo>
                <a:lnTo>
                  <a:pt x="2"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79" name="Freeform 1163"/>
          <p:cNvSpPr>
            <a:spLocks/>
          </p:cNvSpPr>
          <p:nvPr userDrawn="1"/>
        </p:nvSpPr>
        <p:spPr bwMode="auto">
          <a:xfrm>
            <a:off x="611188" y="415925"/>
            <a:ext cx="6350" cy="3175"/>
          </a:xfrm>
          <a:custGeom>
            <a:avLst/>
            <a:gdLst/>
            <a:ahLst/>
            <a:cxnLst>
              <a:cxn ang="0">
                <a:pos x="2" y="2"/>
              </a:cxn>
              <a:cxn ang="0">
                <a:pos x="2" y="2"/>
              </a:cxn>
              <a:cxn ang="0">
                <a:pos x="4" y="2"/>
              </a:cxn>
              <a:cxn ang="0">
                <a:pos x="4" y="0"/>
              </a:cxn>
              <a:cxn ang="0">
                <a:pos x="4" y="0"/>
              </a:cxn>
              <a:cxn ang="0">
                <a:pos x="2" y="0"/>
              </a:cxn>
              <a:cxn ang="0">
                <a:pos x="2" y="0"/>
              </a:cxn>
              <a:cxn ang="0">
                <a:pos x="0" y="2"/>
              </a:cxn>
              <a:cxn ang="0">
                <a:pos x="2" y="2"/>
              </a:cxn>
              <a:cxn ang="0">
                <a:pos x="2" y="0"/>
              </a:cxn>
              <a:cxn ang="0">
                <a:pos x="4" y="2"/>
              </a:cxn>
              <a:cxn ang="0">
                <a:pos x="4" y="0"/>
              </a:cxn>
              <a:cxn ang="0">
                <a:pos x="4" y="0"/>
              </a:cxn>
              <a:cxn ang="0">
                <a:pos x="2" y="0"/>
              </a:cxn>
              <a:cxn ang="0">
                <a:pos x="2" y="0"/>
              </a:cxn>
              <a:cxn ang="0">
                <a:pos x="0" y="0"/>
              </a:cxn>
              <a:cxn ang="0">
                <a:pos x="2" y="2"/>
              </a:cxn>
            </a:cxnLst>
            <a:rect l="0" t="0" r="r" b="b"/>
            <a:pathLst>
              <a:path w="4" h="2">
                <a:moveTo>
                  <a:pt x="2" y="2"/>
                </a:moveTo>
                <a:lnTo>
                  <a:pt x="2" y="2"/>
                </a:lnTo>
                <a:lnTo>
                  <a:pt x="4" y="2"/>
                </a:lnTo>
                <a:lnTo>
                  <a:pt x="4" y="0"/>
                </a:lnTo>
                <a:lnTo>
                  <a:pt x="4" y="0"/>
                </a:lnTo>
                <a:lnTo>
                  <a:pt x="2" y="0"/>
                </a:lnTo>
                <a:lnTo>
                  <a:pt x="2" y="0"/>
                </a:lnTo>
                <a:lnTo>
                  <a:pt x="0" y="2"/>
                </a:lnTo>
                <a:lnTo>
                  <a:pt x="2" y="2"/>
                </a:lnTo>
                <a:lnTo>
                  <a:pt x="2" y="0"/>
                </a:lnTo>
                <a:lnTo>
                  <a:pt x="4" y="2"/>
                </a:lnTo>
                <a:lnTo>
                  <a:pt x="4" y="0"/>
                </a:lnTo>
                <a:lnTo>
                  <a:pt x="4" y="0"/>
                </a:lnTo>
                <a:lnTo>
                  <a:pt x="2" y="0"/>
                </a:lnTo>
                <a:lnTo>
                  <a:pt x="2" y="0"/>
                </a:lnTo>
                <a:lnTo>
                  <a:pt x="0" y="0"/>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80" name="Freeform 1172"/>
          <p:cNvSpPr>
            <a:spLocks/>
          </p:cNvSpPr>
          <p:nvPr userDrawn="1"/>
        </p:nvSpPr>
        <p:spPr bwMode="auto">
          <a:xfrm>
            <a:off x="582613" y="476250"/>
            <a:ext cx="3175" cy="3175"/>
          </a:xfrm>
          <a:custGeom>
            <a:avLst/>
            <a:gdLst/>
            <a:ahLst/>
            <a:cxnLst>
              <a:cxn ang="0">
                <a:pos x="0" y="2"/>
              </a:cxn>
              <a:cxn ang="0">
                <a:pos x="0" y="2"/>
              </a:cxn>
              <a:cxn ang="0">
                <a:pos x="2" y="2"/>
              </a:cxn>
              <a:cxn ang="0">
                <a:pos x="0" y="0"/>
              </a:cxn>
              <a:cxn ang="0">
                <a:pos x="0" y="0"/>
              </a:cxn>
              <a:cxn ang="0">
                <a:pos x="0" y="0"/>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Lst>
            <a:rect l="0" t="0" r="r" b="b"/>
            <a:pathLst>
              <a:path w="2" h="2">
                <a:moveTo>
                  <a:pt x="0" y="2"/>
                </a:moveTo>
                <a:lnTo>
                  <a:pt x="0" y="2"/>
                </a:lnTo>
                <a:lnTo>
                  <a:pt x="2" y="2"/>
                </a:lnTo>
                <a:lnTo>
                  <a:pt x="0" y="0"/>
                </a:lnTo>
                <a:lnTo>
                  <a:pt x="0" y="0"/>
                </a:lnTo>
                <a:lnTo>
                  <a:pt x="0" y="0"/>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1" name="Freeform 1177"/>
          <p:cNvSpPr>
            <a:spLocks/>
          </p:cNvSpPr>
          <p:nvPr userDrawn="1"/>
        </p:nvSpPr>
        <p:spPr bwMode="auto">
          <a:xfrm>
            <a:off x="557213" y="534988"/>
            <a:ext cx="3175" cy="3175"/>
          </a:xfrm>
          <a:custGeom>
            <a:avLst/>
            <a:gdLst/>
            <a:ahLst/>
            <a:cxnLst>
              <a:cxn ang="0">
                <a:pos x="0" y="2"/>
              </a:cxn>
              <a:cxn ang="0">
                <a:pos x="2" y="2"/>
              </a:cxn>
              <a:cxn ang="0">
                <a:pos x="2" y="2"/>
              </a:cxn>
              <a:cxn ang="0">
                <a:pos x="2" y="0"/>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2"/>
              </a:cxn>
              <a:cxn ang="0">
                <a:pos x="0" y="2"/>
              </a:cxn>
              <a:cxn ang="0">
                <a:pos x="2" y="2"/>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2"/>
              </a:cxn>
              <a:cxn ang="0">
                <a:pos x="2" y="0"/>
              </a:cxn>
              <a:cxn ang="0">
                <a:pos x="2" y="0"/>
              </a:cxn>
              <a:cxn ang="0">
                <a:pos x="0" y="0"/>
              </a:cxn>
              <a:cxn ang="0">
                <a:pos x="0" y="0"/>
              </a:cxn>
              <a:cxn ang="0">
                <a:pos x="0" y="2"/>
              </a:cxn>
            </a:cxnLst>
            <a:rect l="0" t="0" r="r" b="b"/>
            <a:pathLst>
              <a:path w="2" h="2">
                <a:moveTo>
                  <a:pt x="0" y="2"/>
                </a:moveTo>
                <a:lnTo>
                  <a:pt x="2" y="2"/>
                </a:lnTo>
                <a:lnTo>
                  <a:pt x="2" y="2"/>
                </a:lnTo>
                <a:lnTo>
                  <a:pt x="2" y="0"/>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2"/>
                </a:lnTo>
                <a:lnTo>
                  <a:pt x="0" y="2"/>
                </a:lnTo>
                <a:lnTo>
                  <a:pt x="2" y="2"/>
                </a:lnTo>
                <a:lnTo>
                  <a:pt x="2" y="0"/>
                </a:lnTo>
                <a:lnTo>
                  <a:pt x="2" y="0"/>
                </a:lnTo>
                <a:lnTo>
                  <a:pt x="2" y="0"/>
                </a:lnTo>
                <a:lnTo>
                  <a:pt x="2" y="0"/>
                </a:lnTo>
                <a:lnTo>
                  <a:pt x="2" y="0"/>
                </a:lnTo>
                <a:lnTo>
                  <a:pt x="2" y="0"/>
                </a:lnTo>
                <a:lnTo>
                  <a:pt x="2" y="0"/>
                </a:lnTo>
                <a:lnTo>
                  <a:pt x="2" y="0"/>
                </a:lnTo>
                <a:lnTo>
                  <a:pt x="2" y="0"/>
                </a:lnTo>
                <a:lnTo>
                  <a:pt x="2" y="0"/>
                </a:lnTo>
                <a:lnTo>
                  <a:pt x="2" y="0"/>
                </a:lnTo>
                <a:lnTo>
                  <a:pt x="2" y="2"/>
                </a:lnTo>
                <a:lnTo>
                  <a:pt x="2" y="0"/>
                </a:lnTo>
                <a:lnTo>
                  <a:pt x="2" y="0"/>
                </a:lnTo>
                <a:lnTo>
                  <a:pt x="0" y="0"/>
                </a:ln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2" name="Freeform 1180"/>
          <p:cNvSpPr>
            <a:spLocks/>
          </p:cNvSpPr>
          <p:nvPr userDrawn="1"/>
        </p:nvSpPr>
        <p:spPr bwMode="auto">
          <a:xfrm>
            <a:off x="560388" y="530225"/>
            <a:ext cx="3175" cy="4763"/>
          </a:xfrm>
          <a:custGeom>
            <a:avLst/>
            <a:gdLst/>
            <a:ahLst/>
            <a:cxnLst>
              <a:cxn ang="0">
                <a:pos x="0" y="3"/>
              </a:cxn>
              <a:cxn ang="0">
                <a:pos x="0" y="3"/>
              </a:cxn>
              <a:cxn ang="0">
                <a:pos x="2" y="3"/>
              </a:cxn>
              <a:cxn ang="0">
                <a:pos x="2" y="3"/>
              </a:cxn>
              <a:cxn ang="0">
                <a:pos x="0" y="0"/>
              </a:cxn>
              <a:cxn ang="0">
                <a:pos x="0" y="0"/>
              </a:cxn>
              <a:cxn ang="0">
                <a:pos x="0" y="0"/>
              </a:cxn>
              <a:cxn ang="0">
                <a:pos x="0" y="3"/>
              </a:cxn>
              <a:cxn ang="0">
                <a:pos x="0" y="3"/>
              </a:cxn>
              <a:cxn ang="0">
                <a:pos x="0" y="3"/>
              </a:cxn>
              <a:cxn ang="0">
                <a:pos x="0" y="3"/>
              </a:cxn>
              <a:cxn ang="0">
                <a:pos x="0" y="0"/>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Lst>
            <a:rect l="0" t="0" r="r" b="b"/>
            <a:pathLst>
              <a:path w="2" h="3">
                <a:moveTo>
                  <a:pt x="0" y="3"/>
                </a:moveTo>
                <a:lnTo>
                  <a:pt x="0" y="3"/>
                </a:lnTo>
                <a:lnTo>
                  <a:pt x="2" y="3"/>
                </a:lnTo>
                <a:lnTo>
                  <a:pt x="2" y="3"/>
                </a:lnTo>
                <a:lnTo>
                  <a:pt x="0" y="0"/>
                </a:lnTo>
                <a:lnTo>
                  <a:pt x="0" y="0"/>
                </a:lnTo>
                <a:lnTo>
                  <a:pt x="0" y="0"/>
                </a:lnTo>
                <a:lnTo>
                  <a:pt x="0" y="3"/>
                </a:lnTo>
                <a:lnTo>
                  <a:pt x="0" y="3"/>
                </a:lnTo>
                <a:lnTo>
                  <a:pt x="0" y="3"/>
                </a:lnTo>
                <a:lnTo>
                  <a:pt x="0" y="3"/>
                </a:lnTo>
                <a:lnTo>
                  <a:pt x="0" y="0"/>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path>
            </a:pathLst>
          </a:custGeom>
          <a:noFill/>
          <a:ln w="9525">
            <a:noFill/>
            <a:round/>
            <a:headEnd/>
            <a:tailEnd/>
          </a:ln>
        </p:spPr>
        <p:txBody>
          <a:bodyPr/>
          <a:lstStyle/>
          <a:p>
            <a:pPr>
              <a:spcBef>
                <a:spcPct val="50000"/>
              </a:spcBef>
              <a:buFontTx/>
              <a:buChar char="•"/>
              <a:defRPr/>
            </a:pPr>
            <a:endParaRPr lang="en-US" sz="1300" b="0" dirty="0"/>
          </a:p>
        </p:txBody>
      </p:sp>
      <p:sp>
        <p:nvSpPr>
          <p:cNvPr id="283" name="Line 1187"/>
          <p:cNvSpPr>
            <a:spLocks noChangeShapeType="1"/>
          </p:cNvSpPr>
          <p:nvPr userDrawn="1"/>
        </p:nvSpPr>
        <p:spPr bwMode="auto">
          <a:xfrm>
            <a:off x="569913" y="52070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84" name="Line 1188"/>
          <p:cNvSpPr>
            <a:spLocks noChangeShapeType="1"/>
          </p:cNvSpPr>
          <p:nvPr userDrawn="1"/>
        </p:nvSpPr>
        <p:spPr bwMode="auto">
          <a:xfrm>
            <a:off x="569913" y="52070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85" name="Freeform 1208"/>
          <p:cNvSpPr>
            <a:spLocks/>
          </p:cNvSpPr>
          <p:nvPr userDrawn="1"/>
        </p:nvSpPr>
        <p:spPr bwMode="auto">
          <a:xfrm>
            <a:off x="595313" y="557213"/>
            <a:ext cx="1587" cy="1587"/>
          </a:xfrm>
          <a:custGeom>
            <a:avLst/>
            <a:gdLst/>
            <a:ahLst/>
            <a:cxnLst>
              <a:cxn ang="0">
                <a:pos x="0" y="0"/>
              </a:cxn>
              <a:cxn ang="0">
                <a:pos x="0" y="0"/>
              </a:cxn>
              <a:cxn ang="0">
                <a:pos x="0" y="0"/>
              </a:cxn>
            </a:cxnLst>
            <a:rect l="0" t="0" r="r" b="b"/>
            <a:pathLst>
              <a:path>
                <a:moveTo>
                  <a:pt x="0" y="0"/>
                </a:move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86" name="Freeform 1210"/>
          <p:cNvSpPr>
            <a:spLocks/>
          </p:cNvSpPr>
          <p:nvPr userDrawn="1"/>
        </p:nvSpPr>
        <p:spPr bwMode="auto">
          <a:xfrm>
            <a:off x="595313" y="557213"/>
            <a:ext cx="3175" cy="3175"/>
          </a:xfrm>
          <a:custGeom>
            <a:avLst/>
            <a:gdLst/>
            <a:ahLst/>
            <a:cxnLst>
              <a:cxn ang="0">
                <a:pos x="0" y="2"/>
              </a:cxn>
              <a:cxn ang="0">
                <a:pos x="0" y="2"/>
              </a:cxn>
              <a:cxn ang="0">
                <a:pos x="2" y="2"/>
              </a:cxn>
              <a:cxn ang="0">
                <a:pos x="2" y="0"/>
              </a:cxn>
              <a:cxn ang="0">
                <a:pos x="2" y="0"/>
              </a:cxn>
              <a:cxn ang="0">
                <a:pos x="0" y="0"/>
              </a:cxn>
              <a:cxn ang="0">
                <a:pos x="0" y="0"/>
              </a:cxn>
              <a:cxn ang="0">
                <a:pos x="0" y="0"/>
              </a:cxn>
              <a:cxn ang="0">
                <a:pos x="0" y="2"/>
              </a:cxn>
              <a:cxn ang="0">
                <a:pos x="0" y="2"/>
              </a:cxn>
              <a:cxn ang="0">
                <a:pos x="2" y="2"/>
              </a:cxn>
              <a:cxn ang="0">
                <a:pos x="2" y="0"/>
              </a:cxn>
              <a:cxn ang="0">
                <a:pos x="2" y="0"/>
              </a:cxn>
              <a:cxn ang="0">
                <a:pos x="0" y="0"/>
              </a:cxn>
              <a:cxn ang="0">
                <a:pos x="0" y="0"/>
              </a:cxn>
              <a:cxn ang="0">
                <a:pos x="0" y="0"/>
              </a:cxn>
              <a:cxn ang="0">
                <a:pos x="0" y="2"/>
              </a:cxn>
            </a:cxnLst>
            <a:rect l="0" t="0" r="r" b="b"/>
            <a:pathLst>
              <a:path w="2" h="2">
                <a:moveTo>
                  <a:pt x="0" y="2"/>
                </a:moveTo>
                <a:lnTo>
                  <a:pt x="0" y="2"/>
                </a:lnTo>
                <a:lnTo>
                  <a:pt x="2" y="2"/>
                </a:lnTo>
                <a:lnTo>
                  <a:pt x="2" y="0"/>
                </a:lnTo>
                <a:lnTo>
                  <a:pt x="2" y="0"/>
                </a:lnTo>
                <a:lnTo>
                  <a:pt x="0" y="0"/>
                </a:lnTo>
                <a:lnTo>
                  <a:pt x="0" y="0"/>
                </a:lnTo>
                <a:lnTo>
                  <a:pt x="0" y="0"/>
                </a:lnTo>
                <a:lnTo>
                  <a:pt x="0" y="2"/>
                </a:lnTo>
                <a:lnTo>
                  <a:pt x="0" y="2"/>
                </a:lnTo>
                <a:lnTo>
                  <a:pt x="2" y="2"/>
                </a:lnTo>
                <a:lnTo>
                  <a:pt x="2" y="0"/>
                </a:lnTo>
                <a:lnTo>
                  <a:pt x="2" y="0"/>
                </a:lnTo>
                <a:lnTo>
                  <a:pt x="0" y="0"/>
                </a:lnTo>
                <a:lnTo>
                  <a:pt x="0" y="0"/>
                </a:ln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7" name="Freeform 1214"/>
          <p:cNvSpPr>
            <a:spLocks/>
          </p:cNvSpPr>
          <p:nvPr userDrawn="1"/>
        </p:nvSpPr>
        <p:spPr bwMode="auto">
          <a:xfrm>
            <a:off x="595313" y="557213"/>
            <a:ext cx="3175" cy="3175"/>
          </a:xfrm>
          <a:custGeom>
            <a:avLst/>
            <a:gdLst/>
            <a:ahLst/>
            <a:cxnLst>
              <a:cxn ang="0">
                <a:pos x="0" y="2"/>
              </a:cxn>
              <a:cxn ang="0">
                <a:pos x="2" y="2"/>
              </a:cxn>
              <a:cxn ang="0">
                <a:pos x="0" y="0"/>
              </a:cxn>
              <a:cxn ang="0">
                <a:pos x="0" y="2"/>
              </a:cxn>
              <a:cxn ang="0">
                <a:pos x="0" y="2"/>
              </a:cxn>
            </a:cxnLst>
            <a:rect l="0" t="0" r="r" b="b"/>
            <a:pathLst>
              <a:path w="2" h="2">
                <a:moveTo>
                  <a:pt x="0" y="2"/>
                </a:moveTo>
                <a:lnTo>
                  <a:pt x="2"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8" name="Rectangle 1215"/>
          <p:cNvSpPr>
            <a:spLocks noChangeArrowheads="1"/>
          </p:cNvSpPr>
          <p:nvPr userDrawn="1"/>
        </p:nvSpPr>
        <p:spPr bwMode="auto">
          <a:xfrm>
            <a:off x="595313" y="627063"/>
            <a:ext cx="1587" cy="1587"/>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289" name="Freeform 1217"/>
          <p:cNvSpPr>
            <a:spLocks/>
          </p:cNvSpPr>
          <p:nvPr userDrawn="1"/>
        </p:nvSpPr>
        <p:spPr bwMode="auto">
          <a:xfrm>
            <a:off x="595313" y="627063"/>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0" name="Freeform 1219"/>
          <p:cNvSpPr>
            <a:spLocks/>
          </p:cNvSpPr>
          <p:nvPr userDrawn="1"/>
        </p:nvSpPr>
        <p:spPr bwMode="auto">
          <a:xfrm>
            <a:off x="731838" y="541338"/>
            <a:ext cx="1587" cy="1587"/>
          </a:xfrm>
          <a:custGeom>
            <a:avLst/>
            <a:gdLst/>
            <a:ahLst/>
            <a:cxnLst>
              <a:cxn ang="0">
                <a:pos x="0" y="0"/>
              </a:cxn>
              <a:cxn ang="0">
                <a:pos x="0" y="0"/>
              </a:cxn>
              <a:cxn ang="0">
                <a:pos x="0" y="0"/>
              </a:cxn>
            </a:cxnLst>
            <a:rect l="0" t="0" r="r" b="b"/>
            <a:pathLst>
              <a:path>
                <a:moveTo>
                  <a:pt x="0" y="0"/>
                </a:move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1" name="Freeform 1221"/>
          <p:cNvSpPr>
            <a:spLocks/>
          </p:cNvSpPr>
          <p:nvPr userDrawn="1"/>
        </p:nvSpPr>
        <p:spPr bwMode="auto">
          <a:xfrm>
            <a:off x="731838" y="541338"/>
            <a:ext cx="3175" cy="3175"/>
          </a:xfrm>
          <a:custGeom>
            <a:avLst/>
            <a:gdLst/>
            <a:ahLst/>
            <a:cxnLst>
              <a:cxn ang="0">
                <a:pos x="2" y="0"/>
              </a:cxn>
              <a:cxn ang="0">
                <a:pos x="2" y="0"/>
              </a:cxn>
              <a:cxn ang="0">
                <a:pos x="2" y="0"/>
              </a:cxn>
              <a:cxn ang="0">
                <a:pos x="0" y="0"/>
              </a:cxn>
              <a:cxn ang="0">
                <a:pos x="0" y="0"/>
              </a:cxn>
              <a:cxn ang="0">
                <a:pos x="0" y="2"/>
              </a:cxn>
              <a:cxn ang="0">
                <a:pos x="2" y="0"/>
              </a:cxn>
              <a:cxn ang="0">
                <a:pos x="2" y="0"/>
              </a:cxn>
              <a:cxn ang="0">
                <a:pos x="2" y="0"/>
              </a:cxn>
              <a:cxn ang="0">
                <a:pos x="0" y="0"/>
              </a:cxn>
              <a:cxn ang="0">
                <a:pos x="0" y="0"/>
              </a:cxn>
              <a:cxn ang="0">
                <a:pos x="0" y="2"/>
              </a:cxn>
              <a:cxn ang="0">
                <a:pos x="2" y="0"/>
              </a:cxn>
            </a:cxnLst>
            <a:rect l="0" t="0" r="r" b="b"/>
            <a:pathLst>
              <a:path w="2" h="2">
                <a:moveTo>
                  <a:pt x="2" y="0"/>
                </a:moveTo>
                <a:lnTo>
                  <a:pt x="2" y="0"/>
                </a:lnTo>
                <a:lnTo>
                  <a:pt x="2" y="0"/>
                </a:lnTo>
                <a:lnTo>
                  <a:pt x="0" y="0"/>
                </a:lnTo>
                <a:lnTo>
                  <a:pt x="0" y="0"/>
                </a:lnTo>
                <a:lnTo>
                  <a:pt x="0" y="2"/>
                </a:lnTo>
                <a:lnTo>
                  <a:pt x="2" y="0"/>
                </a:lnTo>
                <a:lnTo>
                  <a:pt x="2" y="0"/>
                </a:lnTo>
                <a:lnTo>
                  <a:pt x="2" y="0"/>
                </a:lnTo>
                <a:lnTo>
                  <a:pt x="0" y="0"/>
                </a:lnTo>
                <a:lnTo>
                  <a:pt x="0" y="0"/>
                </a:lnTo>
                <a:lnTo>
                  <a:pt x="0" y="2"/>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92" name="Freeform 1234"/>
          <p:cNvSpPr>
            <a:spLocks/>
          </p:cNvSpPr>
          <p:nvPr userDrawn="1"/>
        </p:nvSpPr>
        <p:spPr bwMode="auto">
          <a:xfrm>
            <a:off x="722313" y="550863"/>
            <a:ext cx="3175" cy="1587"/>
          </a:xfrm>
          <a:custGeom>
            <a:avLst/>
            <a:gdLst/>
            <a:ahLst/>
            <a:cxnLst>
              <a:cxn ang="0">
                <a:pos x="0" y="0"/>
              </a:cxn>
              <a:cxn ang="0">
                <a:pos x="0" y="0"/>
              </a:cxn>
              <a:cxn ang="0">
                <a:pos x="2" y="0"/>
              </a:cxn>
              <a:cxn ang="0">
                <a:pos x="2" y="0"/>
              </a:cxn>
              <a:cxn ang="0">
                <a:pos x="2" y="0"/>
              </a:cxn>
              <a:cxn ang="0">
                <a:pos x="2" y="0"/>
              </a:cxn>
              <a:cxn ang="0">
                <a:pos x="0" y="0"/>
              </a:cxn>
              <a:cxn ang="0">
                <a:pos x="0" y="0"/>
              </a:cxn>
              <a:cxn ang="0">
                <a:pos x="0" y="0"/>
              </a:cxn>
              <a:cxn ang="0">
                <a:pos x="0" y="0"/>
              </a:cxn>
              <a:cxn ang="0">
                <a:pos x="0" y="0"/>
              </a:cxn>
              <a:cxn ang="0">
                <a:pos x="0" y="0"/>
              </a:cxn>
              <a:cxn ang="0">
                <a:pos x="2" y="0"/>
              </a:cxn>
              <a:cxn ang="0">
                <a:pos x="2" y="0"/>
              </a:cxn>
              <a:cxn ang="0">
                <a:pos x="2" y="0"/>
              </a:cxn>
              <a:cxn ang="0">
                <a:pos x="0" y="0"/>
              </a:cxn>
              <a:cxn ang="0">
                <a:pos x="0"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w="2">
                <a:moveTo>
                  <a:pt x="0" y="0"/>
                </a:moveTo>
                <a:lnTo>
                  <a:pt x="0" y="0"/>
                </a:lnTo>
                <a:lnTo>
                  <a:pt x="2" y="0"/>
                </a:lnTo>
                <a:lnTo>
                  <a:pt x="2" y="0"/>
                </a:lnTo>
                <a:lnTo>
                  <a:pt x="2" y="0"/>
                </a:lnTo>
                <a:lnTo>
                  <a:pt x="2" y="0"/>
                </a:lnTo>
                <a:lnTo>
                  <a:pt x="0" y="0"/>
                </a:lnTo>
                <a:lnTo>
                  <a:pt x="0" y="0"/>
                </a:lnTo>
                <a:lnTo>
                  <a:pt x="0" y="0"/>
                </a:lnTo>
                <a:lnTo>
                  <a:pt x="0" y="0"/>
                </a:lnTo>
                <a:lnTo>
                  <a:pt x="0" y="0"/>
                </a:lnTo>
                <a:lnTo>
                  <a:pt x="0" y="0"/>
                </a:lnTo>
                <a:lnTo>
                  <a:pt x="2" y="0"/>
                </a:lnTo>
                <a:lnTo>
                  <a:pt x="2" y="0"/>
                </a:lnTo>
                <a:lnTo>
                  <a:pt x="2" y="0"/>
                </a:lnTo>
                <a:lnTo>
                  <a:pt x="0" y="0"/>
                </a:lnTo>
                <a:lnTo>
                  <a:pt x="0"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3" name="Line 1237"/>
          <p:cNvSpPr>
            <a:spLocks noChangeShapeType="1"/>
          </p:cNvSpPr>
          <p:nvPr userDrawn="1"/>
        </p:nvSpPr>
        <p:spPr bwMode="auto">
          <a:xfrm>
            <a:off x="728663" y="544513"/>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94" name="Line 1238"/>
          <p:cNvSpPr>
            <a:spLocks noChangeShapeType="1"/>
          </p:cNvSpPr>
          <p:nvPr userDrawn="1"/>
        </p:nvSpPr>
        <p:spPr bwMode="auto">
          <a:xfrm>
            <a:off x="728663" y="544513"/>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95" name="Freeform 1240"/>
          <p:cNvSpPr>
            <a:spLocks/>
          </p:cNvSpPr>
          <p:nvPr userDrawn="1"/>
        </p:nvSpPr>
        <p:spPr bwMode="auto">
          <a:xfrm>
            <a:off x="728663" y="541338"/>
            <a:ext cx="1587" cy="3175"/>
          </a:xfrm>
          <a:custGeom>
            <a:avLst/>
            <a:gdLst/>
            <a:ahLst/>
            <a:cxnLst>
              <a:cxn ang="0">
                <a:pos x="0" y="2"/>
              </a:cxn>
              <a:cxn ang="0">
                <a:pos x="0" y="2"/>
              </a:cxn>
              <a:cxn ang="0">
                <a:pos x="0" y="0"/>
              </a:cxn>
              <a:cxn ang="0">
                <a:pos x="0" y="2"/>
              </a:cxn>
              <a:cxn ang="0">
                <a:pos x="0" y="2"/>
              </a:cxn>
            </a:cxnLst>
            <a:rect l="0" t="0" r="r" b="b"/>
            <a:pathLst>
              <a:path h="2">
                <a:moveTo>
                  <a:pt x="0" y="2"/>
                </a:moveTo>
                <a:lnTo>
                  <a:pt x="0"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96" name="Freeform 1243"/>
          <p:cNvSpPr>
            <a:spLocks/>
          </p:cNvSpPr>
          <p:nvPr userDrawn="1"/>
        </p:nvSpPr>
        <p:spPr bwMode="auto">
          <a:xfrm>
            <a:off x="728663" y="538163"/>
            <a:ext cx="3175" cy="3175"/>
          </a:xfrm>
          <a:custGeom>
            <a:avLst/>
            <a:gdLst/>
            <a:ahLst/>
            <a:cxnLst>
              <a:cxn ang="0">
                <a:pos x="2" y="2"/>
              </a:cxn>
              <a:cxn ang="0">
                <a:pos x="2" y="2"/>
              </a:cxn>
              <a:cxn ang="0">
                <a:pos x="2" y="2"/>
              </a:cxn>
              <a:cxn ang="0">
                <a:pos x="2" y="2"/>
              </a:cxn>
              <a:cxn ang="0">
                <a:pos x="0" y="2"/>
              </a:cxn>
              <a:cxn ang="0">
                <a:pos x="0" y="2"/>
              </a:cxn>
              <a:cxn ang="0">
                <a:pos x="2"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2" y="2"/>
              </a:cxn>
              <a:cxn ang="0">
                <a:pos x="2" y="2"/>
              </a:cxn>
              <a:cxn ang="0">
                <a:pos x="2" y="2"/>
              </a:cxn>
              <a:cxn ang="0">
                <a:pos x="2" y="2"/>
              </a:cxn>
              <a:cxn ang="0">
                <a:pos x="2" y="2"/>
              </a:cxn>
              <a:cxn ang="0">
                <a:pos x="0" y="0"/>
              </a:cxn>
              <a:cxn ang="0">
                <a:pos x="0" y="2"/>
              </a:cxn>
              <a:cxn ang="0">
                <a:pos x="0" y="2"/>
              </a:cxn>
              <a:cxn ang="0">
                <a:pos x="0" y="2"/>
              </a:cxn>
              <a:cxn ang="0">
                <a:pos x="2" y="2"/>
              </a:cxn>
            </a:cxnLst>
            <a:rect l="0" t="0" r="r" b="b"/>
            <a:pathLst>
              <a:path w="2" h="2">
                <a:moveTo>
                  <a:pt x="2" y="2"/>
                </a:moveTo>
                <a:lnTo>
                  <a:pt x="2" y="2"/>
                </a:lnTo>
                <a:lnTo>
                  <a:pt x="2" y="2"/>
                </a:lnTo>
                <a:lnTo>
                  <a:pt x="2" y="2"/>
                </a:lnTo>
                <a:lnTo>
                  <a:pt x="0" y="2"/>
                </a:lnTo>
                <a:lnTo>
                  <a:pt x="0" y="2"/>
                </a:lnTo>
                <a:lnTo>
                  <a:pt x="2"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0" y="0"/>
                </a:lnTo>
                <a:lnTo>
                  <a:pt x="0" y="2"/>
                </a:lnTo>
                <a:lnTo>
                  <a:pt x="0" y="2"/>
                </a:lnTo>
                <a:lnTo>
                  <a:pt x="0"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97" name="Freeform 1246"/>
          <p:cNvSpPr>
            <a:spLocks/>
          </p:cNvSpPr>
          <p:nvPr userDrawn="1"/>
        </p:nvSpPr>
        <p:spPr bwMode="auto">
          <a:xfrm>
            <a:off x="725488" y="547688"/>
            <a:ext cx="3175" cy="3175"/>
          </a:xfrm>
          <a:custGeom>
            <a:avLst/>
            <a:gdLst/>
            <a:ahLst/>
            <a:cxnLst>
              <a:cxn ang="0">
                <a:pos x="0" y="2"/>
              </a:cxn>
              <a:cxn ang="0">
                <a:pos x="0" y="2"/>
              </a:cxn>
              <a:cxn ang="0">
                <a:pos x="2" y="0"/>
              </a:cxn>
              <a:cxn ang="0">
                <a:pos x="2" y="0"/>
              </a:cxn>
              <a:cxn ang="0">
                <a:pos x="0" y="0"/>
              </a:cxn>
              <a:cxn ang="0">
                <a:pos x="0" y="0"/>
              </a:cxn>
              <a:cxn ang="0">
                <a:pos x="0" y="2"/>
              </a:cxn>
              <a:cxn ang="0">
                <a:pos x="0" y="2"/>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2"/>
              </a:cxn>
              <a:cxn ang="0">
                <a:pos x="0" y="2"/>
              </a:cxn>
            </a:cxnLst>
            <a:rect l="0" t="0" r="r" b="b"/>
            <a:pathLst>
              <a:path w="2" h="2">
                <a:moveTo>
                  <a:pt x="0" y="2"/>
                </a:moveTo>
                <a:lnTo>
                  <a:pt x="0" y="2"/>
                </a:lnTo>
                <a:lnTo>
                  <a:pt x="2" y="0"/>
                </a:lnTo>
                <a:lnTo>
                  <a:pt x="2" y="0"/>
                </a:lnTo>
                <a:lnTo>
                  <a:pt x="0" y="0"/>
                </a:lnTo>
                <a:lnTo>
                  <a:pt x="0" y="0"/>
                </a:lnTo>
                <a:lnTo>
                  <a:pt x="0" y="2"/>
                </a:lnTo>
                <a:lnTo>
                  <a:pt x="0" y="2"/>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98" name="Freeform 1250"/>
          <p:cNvSpPr>
            <a:spLocks/>
          </p:cNvSpPr>
          <p:nvPr userDrawn="1"/>
        </p:nvSpPr>
        <p:spPr bwMode="auto">
          <a:xfrm>
            <a:off x="731838" y="530225"/>
            <a:ext cx="3175" cy="1588"/>
          </a:xfrm>
          <a:custGeom>
            <a:avLst/>
            <a:gdLst/>
            <a:ahLst/>
            <a:cxnLst>
              <a:cxn ang="0">
                <a:pos x="2" y="0"/>
              </a:cxn>
              <a:cxn ang="0">
                <a:pos x="0" y="0"/>
              </a:cxn>
              <a:cxn ang="0">
                <a:pos x="2" y="0"/>
              </a:cxn>
            </a:cxnLst>
            <a:rect l="0" t="0" r="r" b="b"/>
            <a:pathLst>
              <a:path w="2">
                <a:moveTo>
                  <a:pt x="2" y="0"/>
                </a:moveTo>
                <a:lnTo>
                  <a:pt x="0" y="0"/>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99" name="Freeform 1252"/>
          <p:cNvSpPr>
            <a:spLocks/>
          </p:cNvSpPr>
          <p:nvPr userDrawn="1"/>
        </p:nvSpPr>
        <p:spPr bwMode="auto">
          <a:xfrm>
            <a:off x="731838" y="527050"/>
            <a:ext cx="3175" cy="7938"/>
          </a:xfrm>
          <a:custGeom>
            <a:avLst/>
            <a:gdLst/>
            <a:ahLst/>
            <a:cxnLst>
              <a:cxn ang="0">
                <a:pos x="2" y="2"/>
              </a:cxn>
              <a:cxn ang="0">
                <a:pos x="2" y="2"/>
              </a:cxn>
              <a:cxn ang="0">
                <a:pos x="0" y="0"/>
              </a:cxn>
              <a:cxn ang="0">
                <a:pos x="0" y="2"/>
              </a:cxn>
              <a:cxn ang="0">
                <a:pos x="0" y="2"/>
              </a:cxn>
              <a:cxn ang="0">
                <a:pos x="2" y="5"/>
              </a:cxn>
              <a:cxn ang="0">
                <a:pos x="2" y="2"/>
              </a:cxn>
              <a:cxn ang="0">
                <a:pos x="2" y="2"/>
              </a:cxn>
              <a:cxn ang="0">
                <a:pos x="0" y="0"/>
              </a:cxn>
              <a:cxn ang="0">
                <a:pos x="0" y="2"/>
              </a:cxn>
              <a:cxn ang="0">
                <a:pos x="0" y="2"/>
              </a:cxn>
              <a:cxn ang="0">
                <a:pos x="2" y="5"/>
              </a:cxn>
              <a:cxn ang="0">
                <a:pos x="2" y="2"/>
              </a:cxn>
            </a:cxnLst>
            <a:rect l="0" t="0" r="r" b="b"/>
            <a:pathLst>
              <a:path w="2" h="5">
                <a:moveTo>
                  <a:pt x="2" y="2"/>
                </a:moveTo>
                <a:lnTo>
                  <a:pt x="2" y="2"/>
                </a:lnTo>
                <a:lnTo>
                  <a:pt x="0" y="0"/>
                </a:lnTo>
                <a:lnTo>
                  <a:pt x="0" y="2"/>
                </a:lnTo>
                <a:lnTo>
                  <a:pt x="0" y="2"/>
                </a:lnTo>
                <a:lnTo>
                  <a:pt x="2" y="5"/>
                </a:lnTo>
                <a:lnTo>
                  <a:pt x="2" y="2"/>
                </a:lnTo>
                <a:lnTo>
                  <a:pt x="2" y="2"/>
                </a:lnTo>
                <a:lnTo>
                  <a:pt x="0" y="0"/>
                </a:lnTo>
                <a:lnTo>
                  <a:pt x="0" y="2"/>
                </a:lnTo>
                <a:lnTo>
                  <a:pt x="0" y="2"/>
                </a:lnTo>
                <a:lnTo>
                  <a:pt x="2" y="5"/>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300" name="Freeform 1255"/>
          <p:cNvSpPr>
            <a:spLocks/>
          </p:cNvSpPr>
          <p:nvPr userDrawn="1"/>
        </p:nvSpPr>
        <p:spPr bwMode="auto">
          <a:xfrm>
            <a:off x="712788" y="550863"/>
            <a:ext cx="3175" cy="1587"/>
          </a:xfrm>
          <a:custGeom>
            <a:avLst/>
            <a:gdLst/>
            <a:ahLst/>
            <a:cxnLst>
              <a:cxn ang="0">
                <a:pos x="0" y="0"/>
              </a:cxn>
              <a:cxn ang="0">
                <a:pos x="2" y="0"/>
              </a:cxn>
              <a:cxn ang="0">
                <a:pos x="2" y="0"/>
              </a:cxn>
              <a:cxn ang="0">
                <a:pos x="2" y="0"/>
              </a:cxn>
              <a:cxn ang="0">
                <a:pos x="2" y="0"/>
              </a:cxn>
              <a:cxn ang="0">
                <a:pos x="0" y="0"/>
              </a:cxn>
              <a:cxn ang="0">
                <a:pos x="0" y="0"/>
              </a:cxn>
              <a:cxn ang="0">
                <a:pos x="0" y="0"/>
              </a:cxn>
              <a:cxn ang="0">
                <a:pos x="0"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0" y="0"/>
              </a:cxn>
              <a:cxn ang="0">
                <a:pos x="0" y="0"/>
              </a:cxn>
              <a:cxn ang="0">
                <a:pos x="0" y="0"/>
              </a:cxn>
            </a:cxnLst>
            <a:rect l="0" t="0" r="r" b="b"/>
            <a:pathLst>
              <a:path w="2">
                <a:moveTo>
                  <a:pt x="0" y="0"/>
                </a:moveTo>
                <a:lnTo>
                  <a:pt x="2" y="0"/>
                </a:lnTo>
                <a:lnTo>
                  <a:pt x="2" y="0"/>
                </a:lnTo>
                <a:lnTo>
                  <a:pt x="2" y="0"/>
                </a:lnTo>
                <a:lnTo>
                  <a:pt x="2" y="0"/>
                </a:lnTo>
                <a:lnTo>
                  <a:pt x="0" y="0"/>
                </a:lnTo>
                <a:lnTo>
                  <a:pt x="0" y="0"/>
                </a:lnTo>
                <a:lnTo>
                  <a:pt x="0" y="0"/>
                </a:lnTo>
                <a:lnTo>
                  <a:pt x="0"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1" name="Rectangle 1256"/>
          <p:cNvSpPr>
            <a:spLocks noChangeArrowheads="1"/>
          </p:cNvSpPr>
          <p:nvPr userDrawn="1"/>
        </p:nvSpPr>
        <p:spPr bwMode="auto">
          <a:xfrm>
            <a:off x="722313" y="550863"/>
            <a:ext cx="1587" cy="1587"/>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02" name="Freeform 1258"/>
          <p:cNvSpPr>
            <a:spLocks/>
          </p:cNvSpPr>
          <p:nvPr userDrawn="1"/>
        </p:nvSpPr>
        <p:spPr bwMode="auto">
          <a:xfrm>
            <a:off x="722313" y="550863"/>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3" name="Freeform 1266"/>
          <p:cNvSpPr>
            <a:spLocks/>
          </p:cNvSpPr>
          <p:nvPr userDrawn="1"/>
        </p:nvSpPr>
        <p:spPr bwMode="auto">
          <a:xfrm>
            <a:off x="728663" y="534988"/>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4" name="Freeform 1269"/>
          <p:cNvSpPr>
            <a:spLocks/>
          </p:cNvSpPr>
          <p:nvPr userDrawn="1"/>
        </p:nvSpPr>
        <p:spPr bwMode="auto">
          <a:xfrm>
            <a:off x="728663" y="530225"/>
            <a:ext cx="3175" cy="4763"/>
          </a:xfrm>
          <a:custGeom>
            <a:avLst/>
            <a:gdLst/>
            <a:ahLst/>
            <a:cxnLst>
              <a:cxn ang="0">
                <a:pos x="0" y="3"/>
              </a:cxn>
              <a:cxn ang="0">
                <a:pos x="2" y="0"/>
              </a:cxn>
              <a:cxn ang="0">
                <a:pos x="2" y="0"/>
              </a:cxn>
              <a:cxn ang="0">
                <a:pos x="2" y="0"/>
              </a:cxn>
              <a:cxn ang="0">
                <a:pos x="2" y="0"/>
              </a:cxn>
              <a:cxn ang="0">
                <a:pos x="0" y="0"/>
              </a:cxn>
              <a:cxn ang="0">
                <a:pos x="0" y="0"/>
              </a:cxn>
              <a:cxn ang="0">
                <a:pos x="0" y="3"/>
              </a:cxn>
              <a:cxn ang="0">
                <a:pos x="0" y="3"/>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3"/>
              </a:cxn>
              <a:cxn ang="0">
                <a:pos x="0" y="3"/>
              </a:cxn>
            </a:cxnLst>
            <a:rect l="0" t="0" r="r" b="b"/>
            <a:pathLst>
              <a:path w="2" h="3">
                <a:moveTo>
                  <a:pt x="0" y="3"/>
                </a:moveTo>
                <a:lnTo>
                  <a:pt x="2" y="0"/>
                </a:lnTo>
                <a:lnTo>
                  <a:pt x="2" y="0"/>
                </a:lnTo>
                <a:lnTo>
                  <a:pt x="2" y="0"/>
                </a:lnTo>
                <a:lnTo>
                  <a:pt x="2" y="0"/>
                </a:lnTo>
                <a:lnTo>
                  <a:pt x="0" y="0"/>
                </a:lnTo>
                <a:lnTo>
                  <a:pt x="0" y="0"/>
                </a:lnTo>
                <a:lnTo>
                  <a:pt x="0" y="3"/>
                </a:lnTo>
                <a:lnTo>
                  <a:pt x="0" y="3"/>
                </a:lnTo>
                <a:lnTo>
                  <a:pt x="2" y="0"/>
                </a:lnTo>
                <a:lnTo>
                  <a:pt x="2" y="0"/>
                </a:lnTo>
                <a:lnTo>
                  <a:pt x="0" y="0"/>
                </a:lnTo>
                <a:lnTo>
                  <a:pt x="0" y="0"/>
                </a:lnTo>
                <a:lnTo>
                  <a:pt x="0" y="0"/>
                </a:lnTo>
                <a:lnTo>
                  <a:pt x="0" y="0"/>
                </a:lnTo>
                <a:lnTo>
                  <a:pt x="0" y="0"/>
                </a:lnTo>
                <a:lnTo>
                  <a:pt x="0" y="0"/>
                </a:lnTo>
                <a:lnTo>
                  <a:pt x="0" y="0"/>
                </a:lnTo>
                <a:lnTo>
                  <a:pt x="0" y="0"/>
                </a:lnTo>
                <a:lnTo>
                  <a:pt x="0" y="3"/>
                </a:lnTo>
                <a:lnTo>
                  <a:pt x="0" y="3"/>
                </a:lnTo>
              </a:path>
            </a:pathLst>
          </a:custGeom>
          <a:noFill/>
          <a:ln w="9525">
            <a:noFill/>
            <a:round/>
            <a:headEnd/>
            <a:tailEnd/>
          </a:ln>
        </p:spPr>
        <p:txBody>
          <a:bodyPr/>
          <a:lstStyle/>
          <a:p>
            <a:pPr>
              <a:spcBef>
                <a:spcPct val="50000"/>
              </a:spcBef>
              <a:buFontTx/>
              <a:buChar char="•"/>
              <a:defRPr/>
            </a:pPr>
            <a:endParaRPr lang="en-US" sz="1300" b="0" dirty="0"/>
          </a:p>
        </p:txBody>
      </p:sp>
      <p:sp>
        <p:nvSpPr>
          <p:cNvPr id="305" name="Line 1270"/>
          <p:cNvSpPr>
            <a:spLocks noChangeShapeType="1"/>
          </p:cNvSpPr>
          <p:nvPr userDrawn="1"/>
        </p:nvSpPr>
        <p:spPr bwMode="auto">
          <a:xfrm>
            <a:off x="728663" y="530225"/>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06" name="Line 1271"/>
          <p:cNvSpPr>
            <a:spLocks noChangeShapeType="1"/>
          </p:cNvSpPr>
          <p:nvPr userDrawn="1"/>
        </p:nvSpPr>
        <p:spPr bwMode="auto">
          <a:xfrm>
            <a:off x="728663" y="530225"/>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07" name="Rectangle 1272"/>
          <p:cNvSpPr>
            <a:spLocks noChangeArrowheads="1"/>
          </p:cNvSpPr>
          <p:nvPr userDrawn="1"/>
        </p:nvSpPr>
        <p:spPr bwMode="auto">
          <a:xfrm>
            <a:off x="728663" y="530225"/>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08" name="Rectangle 1273"/>
          <p:cNvSpPr>
            <a:spLocks noChangeArrowheads="1"/>
          </p:cNvSpPr>
          <p:nvPr userDrawn="1"/>
        </p:nvSpPr>
        <p:spPr bwMode="auto">
          <a:xfrm>
            <a:off x="728663" y="530225"/>
            <a:ext cx="1587" cy="1588"/>
          </a:xfrm>
          <a:prstGeom prst="rect">
            <a:avLst/>
          </a:prstGeom>
          <a:noFill/>
          <a:ln w="9525">
            <a:noFill/>
            <a:miter lim="800000"/>
            <a:headEnd/>
            <a:tailEnd/>
          </a:ln>
        </p:spPr>
        <p:txBody>
          <a:bodyPr/>
          <a:lstStyle/>
          <a:p>
            <a:pPr>
              <a:spcBef>
                <a:spcPct val="50000"/>
              </a:spcBef>
              <a:buFontTx/>
              <a:buChar char="•"/>
              <a:defRPr/>
            </a:pPr>
            <a:endParaRPr lang="en-US" sz="1300" b="0" dirty="0"/>
          </a:p>
        </p:txBody>
      </p:sp>
      <p:sp>
        <p:nvSpPr>
          <p:cNvPr id="309" name="Line 1274"/>
          <p:cNvSpPr>
            <a:spLocks noChangeShapeType="1"/>
          </p:cNvSpPr>
          <p:nvPr userDrawn="1"/>
        </p:nvSpPr>
        <p:spPr bwMode="auto">
          <a:xfrm>
            <a:off x="728663" y="52705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10" name="Line 1275"/>
          <p:cNvSpPr>
            <a:spLocks noChangeShapeType="1"/>
          </p:cNvSpPr>
          <p:nvPr userDrawn="1"/>
        </p:nvSpPr>
        <p:spPr bwMode="auto">
          <a:xfrm>
            <a:off x="728663" y="52705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11" name="Freeform 1277"/>
          <p:cNvSpPr>
            <a:spLocks/>
          </p:cNvSpPr>
          <p:nvPr userDrawn="1"/>
        </p:nvSpPr>
        <p:spPr bwMode="auto">
          <a:xfrm>
            <a:off x="728663" y="523875"/>
            <a:ext cx="1587" cy="3175"/>
          </a:xfrm>
          <a:custGeom>
            <a:avLst/>
            <a:gdLst/>
            <a:ahLst/>
            <a:cxnLst>
              <a:cxn ang="0">
                <a:pos x="0" y="2"/>
              </a:cxn>
              <a:cxn ang="0">
                <a:pos x="0" y="2"/>
              </a:cxn>
              <a:cxn ang="0">
                <a:pos x="0" y="0"/>
              </a:cxn>
              <a:cxn ang="0">
                <a:pos x="0" y="2"/>
              </a:cxn>
              <a:cxn ang="0">
                <a:pos x="0" y="2"/>
              </a:cxn>
            </a:cxnLst>
            <a:rect l="0" t="0" r="r" b="b"/>
            <a:pathLst>
              <a:path h="2">
                <a:moveTo>
                  <a:pt x="0" y="2"/>
                </a:moveTo>
                <a:lnTo>
                  <a:pt x="0"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312" name="Freeform 1287"/>
          <p:cNvSpPr>
            <a:spLocks/>
          </p:cNvSpPr>
          <p:nvPr userDrawn="1"/>
        </p:nvSpPr>
        <p:spPr bwMode="auto">
          <a:xfrm>
            <a:off x="719138" y="514350"/>
            <a:ext cx="3175" cy="3175"/>
          </a:xfrm>
          <a:custGeom>
            <a:avLst/>
            <a:gdLst/>
            <a:ahLst/>
            <a:cxnLst>
              <a:cxn ang="0">
                <a:pos x="0" y="0"/>
              </a:cxn>
              <a:cxn ang="0">
                <a:pos x="0" y="2"/>
              </a:cxn>
              <a:cxn ang="0">
                <a:pos x="2" y="2"/>
              </a:cxn>
              <a:cxn ang="0">
                <a:pos x="2" y="2"/>
              </a:cxn>
              <a:cxn ang="0">
                <a:pos x="2" y="2"/>
              </a:cxn>
              <a:cxn ang="0">
                <a:pos x="2" y="0"/>
              </a:cxn>
              <a:cxn ang="0">
                <a:pos x="0" y="0"/>
              </a:cxn>
              <a:cxn ang="0">
                <a:pos x="0" y="0"/>
              </a:cxn>
              <a:cxn ang="0">
                <a:pos x="0" y="2"/>
              </a:cxn>
              <a:cxn ang="0">
                <a:pos x="0" y="2"/>
              </a:cxn>
              <a:cxn ang="0">
                <a:pos x="0" y="2"/>
              </a:cxn>
              <a:cxn ang="0">
                <a:pos x="0" y="2"/>
              </a:cxn>
              <a:cxn ang="0">
                <a:pos x="2" y="2"/>
              </a:cxn>
              <a:cxn ang="0">
                <a:pos x="2" y="2"/>
              </a:cxn>
              <a:cxn ang="0">
                <a:pos x="0" y="0"/>
              </a:cxn>
              <a:cxn ang="0">
                <a:pos x="0" y="0"/>
              </a:cxn>
              <a:cxn ang="0">
                <a:pos x="0" y="0"/>
              </a:cxn>
            </a:cxnLst>
            <a:rect l="0" t="0" r="r" b="b"/>
            <a:pathLst>
              <a:path w="2" h="2">
                <a:moveTo>
                  <a:pt x="0" y="0"/>
                </a:moveTo>
                <a:lnTo>
                  <a:pt x="0" y="2"/>
                </a:lnTo>
                <a:lnTo>
                  <a:pt x="2" y="2"/>
                </a:lnTo>
                <a:lnTo>
                  <a:pt x="2" y="2"/>
                </a:lnTo>
                <a:lnTo>
                  <a:pt x="2" y="2"/>
                </a:lnTo>
                <a:lnTo>
                  <a:pt x="2" y="0"/>
                </a:lnTo>
                <a:lnTo>
                  <a:pt x="0" y="0"/>
                </a:lnTo>
                <a:lnTo>
                  <a:pt x="0" y="0"/>
                </a:lnTo>
                <a:lnTo>
                  <a:pt x="0" y="2"/>
                </a:lnTo>
                <a:lnTo>
                  <a:pt x="0" y="2"/>
                </a:lnTo>
                <a:lnTo>
                  <a:pt x="0" y="2"/>
                </a:lnTo>
                <a:lnTo>
                  <a:pt x="0" y="2"/>
                </a:lnTo>
                <a:lnTo>
                  <a:pt x="2" y="2"/>
                </a:lnTo>
                <a:lnTo>
                  <a:pt x="2" y="2"/>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13" name="Freeform 1290"/>
          <p:cNvSpPr>
            <a:spLocks/>
          </p:cNvSpPr>
          <p:nvPr userDrawn="1"/>
        </p:nvSpPr>
        <p:spPr bwMode="auto">
          <a:xfrm>
            <a:off x="719138" y="517525"/>
            <a:ext cx="3175" cy="3175"/>
          </a:xfrm>
          <a:custGeom>
            <a:avLst/>
            <a:gdLst/>
            <a:ahLst/>
            <a:cxnLst>
              <a:cxn ang="0">
                <a:pos x="0" y="2"/>
              </a:cxn>
              <a:cxn ang="0">
                <a:pos x="0" y="2"/>
              </a:cxn>
              <a:cxn ang="0">
                <a:pos x="2" y="2"/>
              </a:cxn>
              <a:cxn ang="0">
                <a:pos x="2" y="2"/>
              </a:cxn>
              <a:cxn ang="0">
                <a:pos x="2" y="2"/>
              </a:cxn>
              <a:cxn ang="0">
                <a:pos x="2" y="0"/>
              </a:cxn>
              <a:cxn ang="0">
                <a:pos x="0" y="0"/>
              </a:cxn>
              <a:cxn ang="0">
                <a:pos x="0" y="0"/>
              </a:cxn>
              <a:cxn ang="0">
                <a:pos x="0" y="0"/>
              </a:cxn>
              <a:cxn ang="0">
                <a:pos x="0" y="0"/>
              </a:cxn>
              <a:cxn ang="0">
                <a:pos x="2" y="0"/>
              </a:cxn>
              <a:cxn ang="0">
                <a:pos x="0" y="0"/>
              </a:cxn>
              <a:cxn ang="0">
                <a:pos x="0" y="0"/>
              </a:cxn>
              <a:cxn ang="0">
                <a:pos x="0" y="0"/>
              </a:cxn>
              <a:cxn ang="0">
                <a:pos x="0" y="0"/>
              </a:cxn>
              <a:cxn ang="0">
                <a:pos x="0" y="2"/>
              </a:cxn>
              <a:cxn ang="0">
                <a:pos x="0" y="2"/>
              </a:cxn>
              <a:cxn ang="0">
                <a:pos x="0" y="2"/>
              </a:cxn>
              <a:cxn ang="0">
                <a:pos x="0" y="0"/>
              </a:cxn>
              <a:cxn ang="0">
                <a:pos x="0" y="0"/>
              </a:cxn>
              <a:cxn ang="0">
                <a:pos x="0" y="0"/>
              </a:cxn>
              <a:cxn ang="0">
                <a:pos x="0" y="0"/>
              </a:cxn>
              <a:cxn ang="0">
                <a:pos x="0" y="0"/>
              </a:cxn>
              <a:cxn ang="0">
                <a:pos x="0" y="0"/>
              </a:cxn>
              <a:cxn ang="0">
                <a:pos x="0" y="2"/>
              </a:cxn>
              <a:cxn ang="0">
                <a:pos x="2" y="2"/>
              </a:cxn>
              <a:cxn ang="0">
                <a:pos x="2" y="0"/>
              </a:cxn>
              <a:cxn ang="0">
                <a:pos x="2" y="0"/>
              </a:cxn>
              <a:cxn ang="0">
                <a:pos x="0" y="0"/>
              </a:cxn>
              <a:cxn ang="0">
                <a:pos x="0" y="0"/>
              </a:cxn>
              <a:cxn ang="0">
                <a:pos x="0" y="2"/>
              </a:cxn>
              <a:cxn ang="0">
                <a:pos x="0" y="2"/>
              </a:cxn>
              <a:cxn ang="0">
                <a:pos x="2" y="2"/>
              </a:cxn>
              <a:cxn ang="0">
                <a:pos x="2" y="2"/>
              </a:cxn>
              <a:cxn ang="0">
                <a:pos x="0" y="2"/>
              </a:cxn>
              <a:cxn ang="0">
                <a:pos x="0" y="2"/>
              </a:cxn>
              <a:cxn ang="0">
                <a:pos x="0" y="2"/>
              </a:cxn>
            </a:cxnLst>
            <a:rect l="0" t="0" r="r" b="b"/>
            <a:pathLst>
              <a:path w="2" h="2">
                <a:moveTo>
                  <a:pt x="0" y="2"/>
                </a:moveTo>
                <a:lnTo>
                  <a:pt x="0" y="2"/>
                </a:lnTo>
                <a:lnTo>
                  <a:pt x="2" y="2"/>
                </a:lnTo>
                <a:lnTo>
                  <a:pt x="2" y="2"/>
                </a:lnTo>
                <a:lnTo>
                  <a:pt x="2" y="2"/>
                </a:lnTo>
                <a:lnTo>
                  <a:pt x="2" y="0"/>
                </a:lnTo>
                <a:lnTo>
                  <a:pt x="0" y="0"/>
                </a:lnTo>
                <a:lnTo>
                  <a:pt x="0" y="0"/>
                </a:lnTo>
                <a:lnTo>
                  <a:pt x="0" y="0"/>
                </a:lnTo>
                <a:lnTo>
                  <a:pt x="0" y="0"/>
                </a:lnTo>
                <a:lnTo>
                  <a:pt x="2" y="0"/>
                </a:lnTo>
                <a:lnTo>
                  <a:pt x="0" y="0"/>
                </a:lnTo>
                <a:lnTo>
                  <a:pt x="0" y="0"/>
                </a:lnTo>
                <a:lnTo>
                  <a:pt x="0" y="0"/>
                </a:lnTo>
                <a:lnTo>
                  <a:pt x="0" y="0"/>
                </a:lnTo>
                <a:lnTo>
                  <a:pt x="0" y="2"/>
                </a:lnTo>
                <a:lnTo>
                  <a:pt x="0" y="2"/>
                </a:lnTo>
                <a:lnTo>
                  <a:pt x="0" y="2"/>
                </a:lnTo>
                <a:lnTo>
                  <a:pt x="0" y="0"/>
                </a:lnTo>
                <a:lnTo>
                  <a:pt x="0" y="0"/>
                </a:lnTo>
                <a:lnTo>
                  <a:pt x="0" y="0"/>
                </a:lnTo>
                <a:lnTo>
                  <a:pt x="0" y="0"/>
                </a:lnTo>
                <a:lnTo>
                  <a:pt x="0" y="0"/>
                </a:lnTo>
                <a:lnTo>
                  <a:pt x="0" y="0"/>
                </a:lnTo>
                <a:lnTo>
                  <a:pt x="0" y="2"/>
                </a:lnTo>
                <a:lnTo>
                  <a:pt x="2" y="2"/>
                </a:lnTo>
                <a:lnTo>
                  <a:pt x="2" y="0"/>
                </a:lnTo>
                <a:lnTo>
                  <a:pt x="2" y="0"/>
                </a:lnTo>
                <a:lnTo>
                  <a:pt x="0" y="0"/>
                </a:lnTo>
                <a:lnTo>
                  <a:pt x="0" y="0"/>
                </a:lnTo>
                <a:lnTo>
                  <a:pt x="0" y="2"/>
                </a:lnTo>
                <a:lnTo>
                  <a:pt x="0" y="2"/>
                </a:lnTo>
                <a:lnTo>
                  <a:pt x="2" y="2"/>
                </a:lnTo>
                <a:lnTo>
                  <a:pt x="2"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314" name="Rectangle 1335"/>
          <p:cNvSpPr>
            <a:spLocks noChangeArrowheads="1"/>
          </p:cNvSpPr>
          <p:nvPr userDrawn="1"/>
        </p:nvSpPr>
        <p:spPr bwMode="auto">
          <a:xfrm>
            <a:off x="468313" y="5080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5" name="Rectangle 1336"/>
          <p:cNvSpPr>
            <a:spLocks noChangeArrowheads="1"/>
          </p:cNvSpPr>
          <p:nvPr userDrawn="1"/>
        </p:nvSpPr>
        <p:spPr bwMode="auto">
          <a:xfrm>
            <a:off x="474663" y="4953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6" name="Rectangle 1337"/>
          <p:cNvSpPr>
            <a:spLocks noChangeArrowheads="1"/>
          </p:cNvSpPr>
          <p:nvPr userDrawn="1"/>
        </p:nvSpPr>
        <p:spPr bwMode="auto">
          <a:xfrm>
            <a:off x="474663" y="4953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7" name="Rectangle 1340"/>
          <p:cNvSpPr>
            <a:spLocks noChangeArrowheads="1"/>
          </p:cNvSpPr>
          <p:nvPr userDrawn="1"/>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18" name="Rectangle 1341"/>
          <p:cNvSpPr>
            <a:spLocks noChangeArrowheads="1"/>
          </p:cNvSpPr>
          <p:nvPr userDrawn="1"/>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19" name="Rectangle 1342"/>
          <p:cNvSpPr>
            <a:spLocks noChangeArrowheads="1"/>
          </p:cNvSpPr>
          <p:nvPr userDrawn="1"/>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20" name="Rectangle 1343"/>
          <p:cNvSpPr>
            <a:spLocks noChangeArrowheads="1"/>
          </p:cNvSpPr>
          <p:nvPr userDrawn="1"/>
        </p:nvSpPr>
        <p:spPr bwMode="auto">
          <a:xfrm>
            <a:off x="468313" y="5080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21" name="Rectangle 1344"/>
          <p:cNvSpPr>
            <a:spLocks noChangeArrowheads="1"/>
          </p:cNvSpPr>
          <p:nvPr userDrawn="1"/>
        </p:nvSpPr>
        <p:spPr bwMode="auto">
          <a:xfrm>
            <a:off x="465138" y="485775"/>
            <a:ext cx="1587" cy="3175"/>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24" name="Title 323"/>
          <p:cNvSpPr>
            <a:spLocks noGrp="1"/>
          </p:cNvSpPr>
          <p:nvPr>
            <p:ph type="title" hasCustomPrompt="1"/>
          </p:nvPr>
        </p:nvSpPr>
        <p:spPr>
          <a:xfrm>
            <a:off x="343401" y="301625"/>
            <a:ext cx="8439652" cy="1031875"/>
          </a:xfrm>
        </p:spPr>
        <p:txBody>
          <a:bodyPr/>
          <a:lstStyle>
            <a:lvl1pPr>
              <a:defRPr b="0" i="0" cap="none" baseline="0">
                <a:solidFill>
                  <a:srgbClr val="021F43"/>
                </a:solidFill>
                <a:latin typeface="+mn-lt"/>
                <a:cs typeface="Andes ExtraLight"/>
              </a:defRPr>
            </a:lvl1pPr>
          </a:lstStyle>
          <a:p>
            <a:r>
              <a:rPr lang="en-US" dirty="0" smtClean="0"/>
              <a:t>SLIDE TITLE</a:t>
            </a:r>
            <a:br>
              <a:rPr lang="en-US" dirty="0" smtClean="0"/>
            </a:br>
            <a:r>
              <a:rPr lang="en-US" dirty="0" smtClean="0"/>
              <a:t>UP TO THREE LINES </a:t>
            </a:r>
            <a:br>
              <a:rPr lang="en-US" dirty="0" smtClean="0"/>
            </a:br>
            <a:r>
              <a:rPr lang="en-US" dirty="0" smtClean="0"/>
              <a:t>MAY BE ALL CAPS OR TITLE CASE</a:t>
            </a:r>
            <a:endParaRPr lang="en-US" dirty="0"/>
          </a:p>
        </p:txBody>
      </p:sp>
      <p:sp>
        <p:nvSpPr>
          <p:cNvPr id="331" name="Content Placeholder 330"/>
          <p:cNvSpPr>
            <a:spLocks noGrp="1"/>
          </p:cNvSpPr>
          <p:nvPr>
            <p:ph sz="quarter" idx="10" hasCustomPrompt="1"/>
          </p:nvPr>
        </p:nvSpPr>
        <p:spPr>
          <a:xfrm>
            <a:off x="343401" y="1460500"/>
            <a:ext cx="8440305" cy="4600863"/>
          </a:xfrm>
        </p:spPr>
        <p:txBody>
          <a:bodyPr>
            <a:normAutofit/>
          </a:bodyPr>
          <a:lstStyle>
            <a:lvl1pPr>
              <a:lnSpc>
                <a:spcPct val="130000"/>
              </a:lnSpc>
              <a:spcBef>
                <a:spcPts val="1200"/>
              </a:spcBef>
              <a:defRPr>
                <a:solidFill>
                  <a:srgbClr val="7F7F7F"/>
                </a:solidFill>
              </a:defRPr>
            </a:lvl1pPr>
            <a:lvl2pPr>
              <a:lnSpc>
                <a:spcPct val="130000"/>
              </a:lnSpc>
              <a:spcBef>
                <a:spcPts val="1200"/>
              </a:spcBef>
              <a:buClr>
                <a:schemeClr val="tx2">
                  <a:lumMod val="50000"/>
                  <a:lumOff val="50000"/>
                </a:schemeClr>
              </a:buClr>
              <a:defRPr>
                <a:solidFill>
                  <a:srgbClr val="7F7F7F"/>
                </a:solidFill>
              </a:defRPr>
            </a:lvl2pPr>
            <a:lvl3pPr marL="557784">
              <a:lnSpc>
                <a:spcPct val="130000"/>
              </a:lnSpc>
              <a:spcBef>
                <a:spcPts val="0"/>
              </a:spcBef>
              <a:buClr>
                <a:schemeClr val="tx2">
                  <a:lumMod val="50000"/>
                  <a:lumOff val="50000"/>
                </a:schemeClr>
              </a:buClr>
              <a:defRPr>
                <a:solidFill>
                  <a:srgbClr val="7F7F7F"/>
                </a:solidFill>
              </a:defRPr>
            </a:lvl3pPr>
            <a:lvl4pPr>
              <a:lnSpc>
                <a:spcPct val="130000"/>
              </a:lnSpc>
              <a:spcBef>
                <a:spcPts val="0"/>
              </a:spcBef>
              <a:buClr>
                <a:schemeClr val="tx2">
                  <a:lumMod val="50000"/>
                  <a:lumOff val="50000"/>
                </a:schemeClr>
              </a:buClr>
              <a:defRPr>
                <a:solidFill>
                  <a:srgbClr val="7F7F7F"/>
                </a:solidFill>
              </a:defRPr>
            </a:lvl4pPr>
            <a:lvl5pPr>
              <a:lnSpc>
                <a:spcPct val="130000"/>
              </a:lnSpc>
              <a:spcBef>
                <a:spcPts val="0"/>
              </a:spcBef>
              <a:buClr>
                <a:schemeClr val="tx2">
                  <a:lumMod val="50000"/>
                  <a:lumOff val="50000"/>
                </a:schemeClr>
              </a:buClr>
              <a:defRPr>
                <a:solidFill>
                  <a:srgbClr val="7F7F7F"/>
                </a:solidFill>
              </a:defRPr>
            </a:lvl5pPr>
          </a:lstStyle>
          <a:p>
            <a:pPr lvl="0"/>
            <a:r>
              <a:rPr lang="en-US" dirty="0" smtClean="0"/>
              <a:t>Paragraph content</a:t>
            </a:r>
          </a:p>
          <a:p>
            <a:pPr lvl="1"/>
            <a:r>
              <a:rPr lang="en-US" dirty="0" smtClean="0"/>
              <a:t>Bullets </a:t>
            </a:r>
          </a:p>
          <a:p>
            <a:pPr lvl="2"/>
            <a:r>
              <a:rPr lang="en-US" dirty="0" smtClean="0"/>
              <a:t>Bullets</a:t>
            </a:r>
          </a:p>
          <a:p>
            <a:pPr lvl="3"/>
            <a:r>
              <a:rPr lang="en-US" dirty="0" smtClean="0"/>
              <a:t>Bullets</a:t>
            </a:r>
          </a:p>
          <a:p>
            <a:pPr lvl="4"/>
            <a:r>
              <a:rPr lang="en-US" dirty="0" smtClean="0"/>
              <a:t>Bullets</a:t>
            </a:r>
            <a:endParaRPr lang="en-US" dirty="0"/>
          </a:p>
        </p:txBody>
      </p:sp>
      <p:sp>
        <p:nvSpPr>
          <p:cNvPr id="7" name="Footer Placeholder 6"/>
          <p:cNvSpPr>
            <a:spLocks noGrp="1"/>
          </p:cNvSpPr>
          <p:nvPr>
            <p:ph type="ftr" sz="quarter" idx="12"/>
          </p:nvPr>
        </p:nvSpPr>
        <p:spPr/>
        <p:txBody>
          <a:bodyPr/>
          <a:lstStyle/>
          <a:p>
            <a:r>
              <a:rPr lang="en-US" smtClean="0"/>
              <a:t>Confidential &amp; for IFC Staff Only Working Draft – Discussion Paper Only</a:t>
            </a:r>
            <a:endParaRPr lang="en-US" dirty="0"/>
          </a:p>
        </p:txBody>
      </p:sp>
      <p:sp>
        <p:nvSpPr>
          <p:cNvPr id="8" name="Slide Number Placeholder 7"/>
          <p:cNvSpPr>
            <a:spLocks noGrp="1"/>
          </p:cNvSpPr>
          <p:nvPr>
            <p:ph type="sldNum" sz="quarter" idx="13"/>
          </p:nvPr>
        </p:nvSpPr>
        <p:spPr/>
        <p:txBody>
          <a:bodyPr/>
          <a:lstStyle/>
          <a:p>
            <a:pPr>
              <a:defRPr/>
            </a:pPr>
            <a:fld id="{A91C009A-D183-4B06-A7F0-ADEC358427FA}" type="slidenum">
              <a:rPr lang="en-US" smtClean="0"/>
              <a:pPr>
                <a:defRPr/>
              </a:pPr>
              <a:t>‹#›</a:t>
            </a:fld>
            <a:endParaRPr lang="en-US" dirty="0"/>
          </a:p>
        </p:txBody>
      </p:sp>
    </p:spTree>
    <p:extLst>
      <p:ext uri="{BB962C8B-B14F-4D97-AF65-F5344CB8AC3E}">
        <p14:creationId xmlns:p14="http://schemas.microsoft.com/office/powerpoint/2010/main" val="186361969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Full Page with Sub-Title">
    <p:spTree>
      <p:nvGrpSpPr>
        <p:cNvPr id="1" name=""/>
        <p:cNvGrpSpPr/>
        <p:nvPr/>
      </p:nvGrpSpPr>
      <p:grpSpPr>
        <a:xfrm>
          <a:off x="0" y="0"/>
          <a:ext cx="0" cy="0"/>
          <a:chOff x="0" y="0"/>
          <a:chExt cx="0" cy="0"/>
        </a:xfrm>
      </p:grpSpPr>
      <p:sp>
        <p:nvSpPr>
          <p:cNvPr id="259" name="Freeform 1682"/>
          <p:cNvSpPr>
            <a:spLocks/>
          </p:cNvSpPr>
          <p:nvPr userDrawn="1"/>
        </p:nvSpPr>
        <p:spPr bwMode="auto">
          <a:xfrm flipH="1">
            <a:off x="6380163" y="615950"/>
            <a:ext cx="1014412" cy="1895475"/>
          </a:xfrm>
          <a:custGeom>
            <a:avLst/>
            <a:gdLst/>
            <a:ahLst/>
            <a:cxnLst>
              <a:cxn ang="0">
                <a:pos x="0" y="0"/>
              </a:cxn>
              <a:cxn ang="0">
                <a:pos x="38" y="110"/>
              </a:cxn>
              <a:cxn ang="0">
                <a:pos x="78" y="216"/>
              </a:cxn>
              <a:cxn ang="0">
                <a:pos x="106" y="304"/>
              </a:cxn>
              <a:cxn ang="0">
                <a:pos x="136" y="398"/>
              </a:cxn>
              <a:cxn ang="0">
                <a:pos x="164" y="506"/>
              </a:cxn>
              <a:cxn ang="0">
                <a:pos x="206" y="672"/>
              </a:cxn>
              <a:cxn ang="0">
                <a:pos x="236" y="788"/>
              </a:cxn>
              <a:cxn ang="0">
                <a:pos x="272" y="990"/>
              </a:cxn>
              <a:cxn ang="0">
                <a:pos x="286" y="1086"/>
              </a:cxn>
              <a:cxn ang="0">
                <a:pos x="302" y="1194"/>
              </a:cxn>
              <a:cxn ang="0">
                <a:pos x="638" y="1194"/>
              </a:cxn>
              <a:cxn ang="0">
                <a:pos x="624" y="1142"/>
              </a:cxn>
              <a:cxn ang="0">
                <a:pos x="598" y="1060"/>
              </a:cxn>
              <a:cxn ang="0">
                <a:pos x="572" y="980"/>
              </a:cxn>
              <a:cxn ang="0">
                <a:pos x="548" y="912"/>
              </a:cxn>
              <a:cxn ang="0">
                <a:pos x="494" y="784"/>
              </a:cxn>
              <a:cxn ang="0">
                <a:pos x="456" y="698"/>
              </a:cxn>
              <a:cxn ang="0">
                <a:pos x="424" y="626"/>
              </a:cxn>
              <a:cxn ang="0">
                <a:pos x="378" y="532"/>
              </a:cxn>
              <a:cxn ang="0">
                <a:pos x="340" y="470"/>
              </a:cxn>
              <a:cxn ang="0">
                <a:pos x="306" y="414"/>
              </a:cxn>
              <a:cxn ang="0">
                <a:pos x="268" y="342"/>
              </a:cxn>
              <a:cxn ang="0">
                <a:pos x="228" y="286"/>
              </a:cxn>
              <a:cxn ang="0">
                <a:pos x="174" y="210"/>
              </a:cxn>
              <a:cxn ang="0">
                <a:pos x="122" y="140"/>
              </a:cxn>
              <a:cxn ang="0">
                <a:pos x="58" y="52"/>
              </a:cxn>
              <a:cxn ang="0">
                <a:pos x="30" y="20"/>
              </a:cxn>
              <a:cxn ang="0">
                <a:pos x="0" y="0"/>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w="9525" cap="flat" cmpd="sng">
            <a:noFill/>
            <a:prstDash val="solid"/>
            <a:round/>
            <a:headEnd type="none" w="med" len="med"/>
            <a:tailEnd type="none" w="med" len="med"/>
          </a:ln>
          <a:effectLst/>
        </p:spPr>
        <p:txBody>
          <a:bodyPr wrap="none" anchor="ctr"/>
          <a:lstStyle/>
          <a:p>
            <a:pPr>
              <a:spcBef>
                <a:spcPct val="50000"/>
              </a:spcBef>
              <a:buFontTx/>
              <a:buChar char="•"/>
              <a:defRPr/>
            </a:pPr>
            <a:endParaRPr lang="en-US" sz="1300" b="0" dirty="0"/>
          </a:p>
        </p:txBody>
      </p:sp>
      <p:sp>
        <p:nvSpPr>
          <p:cNvPr id="260" name="Freeform 1683"/>
          <p:cNvSpPr>
            <a:spLocks/>
          </p:cNvSpPr>
          <p:nvPr userDrawn="1"/>
        </p:nvSpPr>
        <p:spPr bwMode="auto">
          <a:xfrm flipH="1">
            <a:off x="7410450" y="3175"/>
            <a:ext cx="712788" cy="584200"/>
          </a:xfrm>
          <a:custGeom>
            <a:avLst/>
            <a:gdLst/>
            <a:ahLst/>
            <a:cxnLst>
              <a:cxn ang="0">
                <a:pos x="448" y="372"/>
              </a:cxn>
              <a:cxn ang="0">
                <a:pos x="388" y="302"/>
              </a:cxn>
              <a:cxn ang="0">
                <a:pos x="280" y="208"/>
              </a:cxn>
              <a:cxn ang="0">
                <a:pos x="210" y="142"/>
              </a:cxn>
              <a:cxn ang="0">
                <a:pos x="140" y="94"/>
              </a:cxn>
              <a:cxn ang="0">
                <a:pos x="64" y="44"/>
              </a:cxn>
              <a:cxn ang="0">
                <a:pos x="0" y="0"/>
              </a:cxn>
              <a:cxn ang="0">
                <a:pos x="280" y="0"/>
              </a:cxn>
              <a:cxn ang="0">
                <a:pos x="300" y="36"/>
              </a:cxn>
              <a:cxn ang="0">
                <a:pos x="324" y="82"/>
              </a:cxn>
              <a:cxn ang="0">
                <a:pos x="346" y="134"/>
              </a:cxn>
              <a:cxn ang="0">
                <a:pos x="378" y="206"/>
              </a:cxn>
              <a:cxn ang="0">
                <a:pos x="408" y="264"/>
              </a:cxn>
              <a:cxn ang="0">
                <a:pos x="434" y="334"/>
              </a:cxn>
              <a:cxn ang="0">
                <a:pos x="448" y="372"/>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w="9525" cap="flat" cmpd="sng">
            <a:noFill/>
            <a:prstDash val="solid"/>
            <a:round/>
            <a:headEnd type="none" w="med" len="med"/>
            <a:tailEnd type="none" w="med" len="med"/>
          </a:ln>
          <a:effectLst/>
        </p:spPr>
        <p:txBody>
          <a:bodyPr wrap="none" anchor="ctr"/>
          <a:lstStyle/>
          <a:p>
            <a:pPr>
              <a:spcBef>
                <a:spcPct val="50000"/>
              </a:spcBef>
              <a:buFontTx/>
              <a:buChar char="•"/>
              <a:defRPr/>
            </a:pPr>
            <a:endParaRPr lang="en-US" sz="1300" b="0" dirty="0"/>
          </a:p>
        </p:txBody>
      </p:sp>
      <p:sp>
        <p:nvSpPr>
          <p:cNvPr id="324" name="Title 323"/>
          <p:cNvSpPr>
            <a:spLocks noGrp="1"/>
          </p:cNvSpPr>
          <p:nvPr>
            <p:ph type="title" hasCustomPrompt="1"/>
          </p:nvPr>
        </p:nvSpPr>
        <p:spPr>
          <a:xfrm>
            <a:off x="356934" y="301625"/>
            <a:ext cx="8439487" cy="667338"/>
          </a:xfrm>
        </p:spPr>
        <p:txBody>
          <a:bodyPr/>
          <a:lstStyle>
            <a:lvl1pPr>
              <a:defRPr b="0" i="0" cap="none" baseline="0">
                <a:solidFill>
                  <a:srgbClr val="021F43"/>
                </a:solidFill>
                <a:latin typeface="+mn-lt"/>
                <a:cs typeface="Andes ExtraLight"/>
              </a:defRPr>
            </a:lvl1pPr>
          </a:lstStyle>
          <a:p>
            <a:r>
              <a:rPr lang="en-US" dirty="0" smtClean="0"/>
              <a:t>SLIDE TITLE UP TO </a:t>
            </a:r>
            <a:br>
              <a:rPr lang="en-US" dirty="0" smtClean="0"/>
            </a:br>
            <a:r>
              <a:rPr lang="en-US" dirty="0" smtClean="0"/>
              <a:t>TWO LINES MAY BE ALL CAPS OR TITLE CASE</a:t>
            </a:r>
            <a:endParaRPr lang="en-US" dirty="0"/>
          </a:p>
        </p:txBody>
      </p:sp>
      <p:sp>
        <p:nvSpPr>
          <p:cNvPr id="331" name="Content Placeholder 330"/>
          <p:cNvSpPr>
            <a:spLocks noGrp="1"/>
          </p:cNvSpPr>
          <p:nvPr>
            <p:ph sz="quarter" idx="10" hasCustomPrompt="1"/>
          </p:nvPr>
        </p:nvSpPr>
        <p:spPr>
          <a:xfrm>
            <a:off x="356934" y="1599260"/>
            <a:ext cx="8440305" cy="4462104"/>
          </a:xfrm>
        </p:spPr>
        <p:txBody>
          <a:bodyPr/>
          <a:lstStyle>
            <a:lvl1pPr>
              <a:defRPr>
                <a:solidFill>
                  <a:srgbClr val="7F7F7F"/>
                </a:solidFill>
              </a:defRPr>
            </a:lvl1pPr>
            <a:lvl2pPr>
              <a:buClr>
                <a:schemeClr val="tx2">
                  <a:lumMod val="50000"/>
                  <a:lumOff val="50000"/>
                </a:schemeClr>
              </a:buClr>
              <a:defRPr>
                <a:solidFill>
                  <a:srgbClr val="7F7F7F"/>
                </a:solidFill>
              </a:defRPr>
            </a:lvl2pPr>
            <a:lvl3pPr marL="557784">
              <a:buClr>
                <a:schemeClr val="tx2">
                  <a:lumMod val="50000"/>
                  <a:lumOff val="50000"/>
                </a:schemeClr>
              </a:buClr>
              <a:defRPr>
                <a:solidFill>
                  <a:srgbClr val="7F7F7F"/>
                </a:solidFill>
              </a:defRPr>
            </a:lvl3pPr>
            <a:lvl4pPr>
              <a:buClr>
                <a:schemeClr val="tx2">
                  <a:lumMod val="50000"/>
                  <a:lumOff val="50000"/>
                </a:schemeClr>
              </a:buClr>
              <a:defRPr>
                <a:solidFill>
                  <a:srgbClr val="7F7F7F"/>
                </a:solidFill>
              </a:defRPr>
            </a:lvl4pPr>
            <a:lvl5pPr>
              <a:buClr>
                <a:schemeClr val="tx2">
                  <a:lumMod val="50000"/>
                  <a:lumOff val="50000"/>
                </a:schemeClr>
              </a:buClr>
              <a:defRPr>
                <a:solidFill>
                  <a:srgbClr val="7F7F7F"/>
                </a:solidFill>
              </a:defRPr>
            </a:lvl5pPr>
          </a:lstStyle>
          <a:p>
            <a:pPr lvl="0"/>
            <a:r>
              <a:rPr lang="en-US" dirty="0" smtClean="0"/>
              <a:t>Paragraph content</a:t>
            </a:r>
          </a:p>
          <a:p>
            <a:pPr lvl="1"/>
            <a:r>
              <a:rPr lang="en-US" dirty="0" smtClean="0"/>
              <a:t>Bullets </a:t>
            </a:r>
          </a:p>
          <a:p>
            <a:pPr lvl="2"/>
            <a:r>
              <a:rPr lang="en-US" dirty="0" smtClean="0"/>
              <a:t>Bullets</a:t>
            </a:r>
          </a:p>
          <a:p>
            <a:pPr lvl="3"/>
            <a:r>
              <a:rPr lang="en-US" dirty="0" smtClean="0"/>
              <a:t>Bullets</a:t>
            </a:r>
          </a:p>
          <a:p>
            <a:pPr lvl="4"/>
            <a:r>
              <a:rPr lang="en-US" dirty="0" smtClean="0"/>
              <a:t>Bullets</a:t>
            </a:r>
            <a:endParaRPr lang="en-US" dirty="0"/>
          </a:p>
        </p:txBody>
      </p:sp>
      <p:sp>
        <p:nvSpPr>
          <p:cNvPr id="6" name="Text Placeholder 5"/>
          <p:cNvSpPr>
            <a:spLocks noGrp="1"/>
          </p:cNvSpPr>
          <p:nvPr>
            <p:ph type="body" sz="quarter" idx="14" hasCustomPrompt="1"/>
          </p:nvPr>
        </p:nvSpPr>
        <p:spPr>
          <a:xfrm>
            <a:off x="356934" y="1025408"/>
            <a:ext cx="8435473" cy="517408"/>
          </a:xfrm>
        </p:spPr>
        <p:txBody>
          <a:bodyPr anchor="t">
            <a:normAutofit/>
          </a:bodyPr>
          <a:lstStyle>
            <a:lvl1pPr algn="l">
              <a:lnSpc>
                <a:spcPct val="100000"/>
              </a:lnSpc>
              <a:spcBef>
                <a:spcPts val="0"/>
              </a:spcBef>
              <a:defRPr sz="1600" b="0" cap="none" baseline="0">
                <a:solidFill>
                  <a:schemeClr val="tx1"/>
                </a:solidFill>
              </a:defRPr>
            </a:lvl1pPr>
            <a:lvl2pPr>
              <a:defRPr sz="1600" cap="all">
                <a:solidFill>
                  <a:schemeClr val="tx2">
                    <a:lumMod val="50000"/>
                    <a:lumOff val="50000"/>
                  </a:schemeClr>
                </a:solidFill>
              </a:defRPr>
            </a:lvl2pPr>
            <a:lvl3pPr>
              <a:defRPr sz="1600" cap="all">
                <a:solidFill>
                  <a:schemeClr val="tx2">
                    <a:lumMod val="50000"/>
                    <a:lumOff val="50000"/>
                  </a:schemeClr>
                </a:solidFill>
              </a:defRPr>
            </a:lvl3pPr>
            <a:lvl4pPr>
              <a:defRPr sz="1600" cap="all">
                <a:solidFill>
                  <a:schemeClr val="tx2">
                    <a:lumMod val="50000"/>
                    <a:lumOff val="50000"/>
                  </a:schemeClr>
                </a:solidFill>
              </a:defRPr>
            </a:lvl4pPr>
            <a:lvl5pPr>
              <a:defRPr sz="1600" cap="all">
                <a:solidFill>
                  <a:schemeClr val="tx2">
                    <a:lumMod val="50000"/>
                    <a:lumOff val="50000"/>
                  </a:schemeClr>
                </a:solidFill>
              </a:defRPr>
            </a:lvl5pPr>
          </a:lstStyle>
          <a:p>
            <a:pPr lvl="0"/>
            <a:r>
              <a:rPr lang="en-US" dirty="0" smtClean="0"/>
              <a:t>Graphic, Image, Smart Art Title</a:t>
            </a:r>
          </a:p>
        </p:txBody>
      </p:sp>
      <p:sp>
        <p:nvSpPr>
          <p:cNvPr id="9" name="Footer Placeholder 8"/>
          <p:cNvSpPr>
            <a:spLocks noGrp="1"/>
          </p:cNvSpPr>
          <p:nvPr>
            <p:ph type="ftr" sz="quarter" idx="16"/>
          </p:nvPr>
        </p:nvSpPr>
        <p:spPr/>
        <p:txBody>
          <a:bodyPr/>
          <a:lstStyle/>
          <a:p>
            <a:r>
              <a:rPr lang="en-US" smtClean="0"/>
              <a:t>Confidential &amp; for IFC Staff Only Working Draft – Discussion Paper Only</a:t>
            </a:r>
            <a:endParaRPr lang="en-US" dirty="0"/>
          </a:p>
        </p:txBody>
      </p:sp>
      <p:sp>
        <p:nvSpPr>
          <p:cNvPr id="10" name="Slide Number Placeholder 9"/>
          <p:cNvSpPr>
            <a:spLocks noGrp="1"/>
          </p:cNvSpPr>
          <p:nvPr>
            <p:ph type="sldNum" sz="quarter" idx="17"/>
          </p:nvPr>
        </p:nvSpPr>
        <p:spPr>
          <a:xfrm>
            <a:off x="356934" y="6350002"/>
            <a:ext cx="552283" cy="358440"/>
          </a:xfrm>
        </p:spPr>
        <p:txBody>
          <a:bodyPr/>
          <a:lstStyle/>
          <a:p>
            <a:pPr>
              <a:defRPr/>
            </a:pPr>
            <a:fld id="{A91C009A-D183-4B06-A7F0-ADEC358427FA}" type="slidenum">
              <a:rPr lang="en-US" smtClean="0"/>
              <a:pPr>
                <a:defRPr/>
              </a:pPr>
              <a:t>‹#›</a:t>
            </a:fld>
            <a:endParaRPr lang="en-US" dirty="0"/>
          </a:p>
        </p:txBody>
      </p:sp>
    </p:spTree>
    <p:extLst>
      <p:ext uri="{BB962C8B-B14F-4D97-AF65-F5344CB8AC3E}">
        <p14:creationId xmlns:p14="http://schemas.microsoft.com/office/powerpoint/2010/main" val="342294078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eft 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56934" y="325682"/>
            <a:ext cx="3010890" cy="5597136"/>
          </a:xfrm>
        </p:spPr>
        <p:txBody>
          <a:bodyPr anchor="ctr"/>
          <a:lstStyle>
            <a:lvl1pPr algn="l">
              <a:defRPr sz="2400" b="0" i="0" cap="all" baseline="0">
                <a:solidFill>
                  <a:srgbClr val="021F43"/>
                </a:solidFill>
                <a:latin typeface="+mn-lt"/>
                <a:cs typeface="Andes ExtraLight"/>
              </a:defRPr>
            </a:lvl1pPr>
            <a:lvl2pPr algn="l">
              <a:defRPr sz="2400" b="0" i="0" cap="all">
                <a:solidFill>
                  <a:schemeClr val="tx2">
                    <a:lumMod val="50000"/>
                    <a:lumOff val="50000"/>
                  </a:schemeClr>
                </a:solidFill>
                <a:latin typeface="+mn-lt"/>
                <a:cs typeface="Andes ExtraLight"/>
              </a:defRPr>
            </a:lvl2pPr>
            <a:lvl3pPr algn="l">
              <a:defRPr sz="2400" b="0" i="0" cap="all">
                <a:solidFill>
                  <a:schemeClr val="tx2">
                    <a:lumMod val="50000"/>
                    <a:lumOff val="50000"/>
                  </a:schemeClr>
                </a:solidFill>
                <a:latin typeface="+mn-lt"/>
                <a:cs typeface="Andes ExtraLight"/>
              </a:defRPr>
            </a:lvl3pPr>
            <a:lvl4pPr algn="l">
              <a:defRPr sz="2400" b="0" i="0" cap="all">
                <a:solidFill>
                  <a:schemeClr val="tx2">
                    <a:lumMod val="50000"/>
                    <a:lumOff val="50000"/>
                  </a:schemeClr>
                </a:solidFill>
                <a:latin typeface="+mn-lt"/>
                <a:cs typeface="Andes ExtraLight"/>
              </a:defRPr>
            </a:lvl4pPr>
            <a:lvl5pPr algn="l">
              <a:defRPr sz="2400" b="0" i="0" cap="all">
                <a:solidFill>
                  <a:schemeClr val="tx2">
                    <a:lumMod val="50000"/>
                    <a:lumOff val="50000"/>
                  </a:schemeClr>
                </a:solidFill>
                <a:latin typeface="+mn-lt"/>
                <a:cs typeface="Andes ExtraLight"/>
              </a:defRPr>
            </a:lvl5pPr>
            <a:lvl6pPr>
              <a:defRPr sz="1800"/>
            </a:lvl6pPr>
            <a:lvl7pPr>
              <a:defRPr sz="1800"/>
            </a:lvl7pPr>
            <a:lvl8pPr>
              <a:defRPr sz="1800"/>
            </a:lvl8pPr>
            <a:lvl9pPr>
              <a:defRPr sz="1800"/>
            </a:lvl9pPr>
          </a:lstStyle>
          <a:p>
            <a:pPr lvl="0"/>
            <a:r>
              <a:rPr lang="en-US" dirty="0" smtClean="0"/>
              <a:t>Blank, Slide Title, Emphasis Text Here or image All Caps </a:t>
            </a:r>
          </a:p>
        </p:txBody>
      </p:sp>
      <p:sp>
        <p:nvSpPr>
          <p:cNvPr id="4" name="Content Placeholder 3"/>
          <p:cNvSpPr>
            <a:spLocks noGrp="1"/>
          </p:cNvSpPr>
          <p:nvPr>
            <p:ph sz="half" idx="2" hasCustomPrompt="1"/>
          </p:nvPr>
        </p:nvSpPr>
        <p:spPr>
          <a:xfrm>
            <a:off x="3683000" y="314476"/>
            <a:ext cx="5207000" cy="5573706"/>
          </a:xfrm>
        </p:spPr>
        <p:txBody>
          <a:bodyPr anchor="ctr"/>
          <a:lstStyle>
            <a:lvl1pPr>
              <a:defRPr sz="1600">
                <a:solidFill>
                  <a:schemeClr val="tx2">
                    <a:lumMod val="50000"/>
                    <a:lumOff val="50000"/>
                  </a:schemeClr>
                </a:solidFill>
              </a:defRPr>
            </a:lvl1pPr>
            <a:lvl2pPr>
              <a:buClr>
                <a:schemeClr val="tx2">
                  <a:lumMod val="50000"/>
                  <a:lumOff val="50000"/>
                </a:schemeClr>
              </a:buClr>
              <a:defRPr sz="1600">
                <a:solidFill>
                  <a:schemeClr val="tx2">
                    <a:lumMod val="50000"/>
                    <a:lumOff val="50000"/>
                  </a:schemeClr>
                </a:solidFill>
              </a:defRPr>
            </a:lvl2pPr>
            <a:lvl3pPr marL="557784">
              <a:buClr>
                <a:schemeClr val="tx2">
                  <a:lumMod val="50000"/>
                  <a:lumOff val="50000"/>
                </a:schemeClr>
              </a:buClr>
              <a:defRPr sz="1600">
                <a:solidFill>
                  <a:schemeClr val="tx2">
                    <a:lumMod val="50000"/>
                    <a:lumOff val="50000"/>
                  </a:schemeClr>
                </a:solidFill>
              </a:defRPr>
            </a:lvl3pPr>
            <a:lvl4pPr>
              <a:buClr>
                <a:schemeClr val="tx2">
                  <a:lumMod val="50000"/>
                  <a:lumOff val="50000"/>
                </a:schemeClr>
              </a:buClr>
              <a:defRPr sz="1600">
                <a:solidFill>
                  <a:schemeClr val="tx2">
                    <a:lumMod val="50000"/>
                    <a:lumOff val="50000"/>
                  </a:schemeClr>
                </a:solidFill>
              </a:defRPr>
            </a:lvl4pPr>
            <a:lvl5pPr>
              <a:buClr>
                <a:schemeClr val="tx2">
                  <a:lumMod val="50000"/>
                  <a:lumOff val="50000"/>
                </a:schemeClr>
              </a:buClr>
              <a:defRPr sz="1600">
                <a:solidFill>
                  <a:schemeClr val="tx2">
                    <a:lumMod val="50000"/>
                    <a:lumOff val="50000"/>
                  </a:schemeClr>
                </a:solidFill>
              </a:defRPr>
            </a:lvl5pPr>
            <a:lvl6pPr>
              <a:defRPr sz="1800"/>
            </a:lvl6pPr>
            <a:lvl7pPr>
              <a:defRPr sz="1800"/>
            </a:lvl7pPr>
            <a:lvl8pPr>
              <a:defRPr sz="1800"/>
            </a:lvl8pPr>
            <a:lvl9pPr>
              <a:defRPr sz="1800"/>
            </a:lvl9pPr>
          </a:lstStyle>
          <a:p>
            <a:pPr lvl="0"/>
            <a:r>
              <a:rPr lang="en-US" dirty="0" smtClean="0"/>
              <a:t>Paragraph content</a:t>
            </a:r>
          </a:p>
          <a:p>
            <a:pPr lvl="1"/>
            <a:r>
              <a:rPr lang="en-US" dirty="0" smtClean="0"/>
              <a:t>Bullets </a:t>
            </a:r>
          </a:p>
          <a:p>
            <a:pPr lvl="2"/>
            <a:r>
              <a:rPr lang="en-US" dirty="0" smtClean="0"/>
              <a:t>Bullets</a:t>
            </a:r>
          </a:p>
          <a:p>
            <a:pPr lvl="3"/>
            <a:r>
              <a:rPr lang="en-US" dirty="0" smtClean="0"/>
              <a:t>Bullets</a:t>
            </a:r>
          </a:p>
          <a:p>
            <a:pPr lvl="4"/>
            <a:r>
              <a:rPr lang="en-US" dirty="0" smtClean="0"/>
              <a:t>Bullets</a:t>
            </a:r>
            <a:endParaRPr lang="en-US" dirty="0"/>
          </a:p>
        </p:txBody>
      </p:sp>
      <p:sp>
        <p:nvSpPr>
          <p:cNvPr id="9" name="Footer Placeholder 8"/>
          <p:cNvSpPr>
            <a:spLocks noGrp="1"/>
          </p:cNvSpPr>
          <p:nvPr>
            <p:ph type="ftr" sz="quarter" idx="11"/>
          </p:nvPr>
        </p:nvSpPr>
        <p:spPr/>
        <p:txBody>
          <a:bodyPr/>
          <a:lstStyle/>
          <a:p>
            <a:r>
              <a:rPr lang="en-US" smtClean="0"/>
              <a:t>Confidential &amp; for IFC Staff Only Working Draft – Discussion Paper Only</a:t>
            </a:r>
            <a:endParaRPr lang="en-US" dirty="0"/>
          </a:p>
        </p:txBody>
      </p:sp>
      <p:sp>
        <p:nvSpPr>
          <p:cNvPr id="10" name="Slide Number Placeholder 9"/>
          <p:cNvSpPr>
            <a:spLocks noGrp="1"/>
          </p:cNvSpPr>
          <p:nvPr>
            <p:ph type="sldNum" sz="quarter" idx="12"/>
          </p:nvPr>
        </p:nvSpPr>
        <p:spPr/>
        <p:txBody>
          <a:bodyPr/>
          <a:lstStyle/>
          <a:p>
            <a:pPr>
              <a:defRPr/>
            </a:pPr>
            <a:fld id="{A91C009A-D183-4B06-A7F0-ADEC358427FA}" type="slidenum">
              <a:rPr lang="en-US" smtClean="0"/>
              <a:pPr>
                <a:defRPr/>
              </a:pPr>
              <a:t>‹#›</a:t>
            </a:fld>
            <a:endParaRPr lang="en-US" dirty="0"/>
          </a:p>
        </p:txBody>
      </p:sp>
    </p:spTree>
    <p:extLst>
      <p:ext uri="{BB962C8B-B14F-4D97-AF65-F5344CB8AC3E}">
        <p14:creationId xmlns:p14="http://schemas.microsoft.com/office/powerpoint/2010/main" val="331760666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op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6933" y="288636"/>
            <a:ext cx="8533067" cy="461819"/>
          </a:xfrm>
        </p:spPr>
        <p:txBody>
          <a:bodyPr anchor="b">
            <a:normAutofit/>
          </a:bodyPr>
          <a:lstStyle>
            <a:lvl1pPr>
              <a:defRPr sz="2200" b="0" i="0" baseline="0">
                <a:solidFill>
                  <a:srgbClr val="021F43"/>
                </a:solidFill>
                <a:latin typeface="+mn-lt"/>
                <a:cs typeface="Andes ExtraLight"/>
              </a:defRPr>
            </a:lvl1pPr>
          </a:lstStyle>
          <a:p>
            <a:r>
              <a:rPr lang="en-US" dirty="0" smtClean="0"/>
              <a:t>Blank or one line Slide Title All Caps </a:t>
            </a:r>
            <a:endParaRPr lang="en-US" dirty="0"/>
          </a:p>
        </p:txBody>
      </p:sp>
      <p:sp>
        <p:nvSpPr>
          <p:cNvPr id="4" name="Content Placeholder 3"/>
          <p:cNvSpPr>
            <a:spLocks noGrp="1"/>
          </p:cNvSpPr>
          <p:nvPr>
            <p:ph sz="half" idx="2" hasCustomPrompt="1"/>
          </p:nvPr>
        </p:nvSpPr>
        <p:spPr>
          <a:xfrm>
            <a:off x="3683000" y="983838"/>
            <a:ext cx="5207000" cy="4904344"/>
          </a:xfrm>
        </p:spPr>
        <p:txBody>
          <a:bodyPr anchor="ctr"/>
          <a:lstStyle>
            <a:lvl1pPr>
              <a:defRPr sz="1600">
                <a:solidFill>
                  <a:schemeClr val="tx2">
                    <a:lumMod val="50000"/>
                    <a:lumOff val="50000"/>
                  </a:schemeClr>
                </a:solidFill>
              </a:defRPr>
            </a:lvl1pPr>
            <a:lvl2pPr>
              <a:buClr>
                <a:schemeClr val="tx2">
                  <a:lumMod val="50000"/>
                  <a:lumOff val="50000"/>
                </a:schemeClr>
              </a:buClr>
              <a:defRPr sz="1600">
                <a:solidFill>
                  <a:schemeClr val="tx2">
                    <a:lumMod val="50000"/>
                    <a:lumOff val="50000"/>
                  </a:schemeClr>
                </a:solidFill>
              </a:defRPr>
            </a:lvl2pPr>
            <a:lvl3pPr marL="557784">
              <a:buClr>
                <a:schemeClr val="tx2">
                  <a:lumMod val="50000"/>
                  <a:lumOff val="50000"/>
                </a:schemeClr>
              </a:buClr>
              <a:defRPr sz="1600">
                <a:solidFill>
                  <a:schemeClr val="tx2">
                    <a:lumMod val="50000"/>
                    <a:lumOff val="50000"/>
                  </a:schemeClr>
                </a:solidFill>
              </a:defRPr>
            </a:lvl3pPr>
            <a:lvl4pPr>
              <a:buClr>
                <a:schemeClr val="tx2">
                  <a:lumMod val="50000"/>
                  <a:lumOff val="50000"/>
                </a:schemeClr>
              </a:buClr>
              <a:defRPr sz="1600">
                <a:solidFill>
                  <a:schemeClr val="tx2">
                    <a:lumMod val="50000"/>
                    <a:lumOff val="50000"/>
                  </a:schemeClr>
                </a:solidFill>
              </a:defRPr>
            </a:lvl4pPr>
            <a:lvl5pPr>
              <a:buClr>
                <a:schemeClr val="tx2">
                  <a:lumMod val="50000"/>
                  <a:lumOff val="50000"/>
                </a:schemeClr>
              </a:buClr>
              <a:defRPr sz="1600">
                <a:solidFill>
                  <a:schemeClr val="tx2">
                    <a:lumMod val="50000"/>
                    <a:lumOff val="50000"/>
                  </a:schemeClr>
                </a:solidFill>
              </a:defRPr>
            </a:lvl5pPr>
            <a:lvl6pPr>
              <a:defRPr sz="1800"/>
            </a:lvl6pPr>
            <a:lvl7pPr>
              <a:defRPr sz="1800"/>
            </a:lvl7pPr>
            <a:lvl8pPr>
              <a:defRPr sz="1800"/>
            </a:lvl8pPr>
            <a:lvl9pPr>
              <a:defRPr sz="1800"/>
            </a:lvl9pPr>
          </a:lstStyle>
          <a:p>
            <a:pPr lvl="0"/>
            <a:r>
              <a:rPr lang="en-US" dirty="0" smtClean="0"/>
              <a:t>Paragraph content</a:t>
            </a:r>
          </a:p>
          <a:p>
            <a:pPr lvl="1"/>
            <a:r>
              <a:rPr lang="en-US" dirty="0" smtClean="0"/>
              <a:t>Bullets </a:t>
            </a:r>
          </a:p>
          <a:p>
            <a:pPr lvl="2"/>
            <a:r>
              <a:rPr lang="en-US" dirty="0" smtClean="0"/>
              <a:t>Bullets</a:t>
            </a:r>
          </a:p>
          <a:p>
            <a:pPr lvl="3"/>
            <a:r>
              <a:rPr lang="en-US" dirty="0" smtClean="0"/>
              <a:t>Bullets</a:t>
            </a:r>
          </a:p>
          <a:p>
            <a:pPr lvl="4"/>
            <a:r>
              <a:rPr lang="en-US" dirty="0" smtClean="0"/>
              <a:t>Bullets</a:t>
            </a:r>
            <a:endParaRPr lang="en-US" dirty="0"/>
          </a:p>
        </p:txBody>
      </p:sp>
      <p:sp>
        <p:nvSpPr>
          <p:cNvPr id="9" name="Footer Placeholder 8"/>
          <p:cNvSpPr>
            <a:spLocks noGrp="1"/>
          </p:cNvSpPr>
          <p:nvPr>
            <p:ph type="ftr" sz="quarter" idx="11"/>
          </p:nvPr>
        </p:nvSpPr>
        <p:spPr/>
        <p:txBody>
          <a:bodyPr/>
          <a:lstStyle/>
          <a:p>
            <a:r>
              <a:rPr lang="en-US" smtClean="0"/>
              <a:t>Confidential &amp; for IFC Staff Only Working Draft – Discussion Paper Only</a:t>
            </a:r>
            <a:endParaRPr lang="en-US" dirty="0"/>
          </a:p>
        </p:txBody>
      </p:sp>
      <p:sp>
        <p:nvSpPr>
          <p:cNvPr id="10" name="Slide Number Placeholder 9"/>
          <p:cNvSpPr>
            <a:spLocks noGrp="1"/>
          </p:cNvSpPr>
          <p:nvPr>
            <p:ph type="sldNum" sz="quarter" idx="12"/>
          </p:nvPr>
        </p:nvSpPr>
        <p:spPr/>
        <p:txBody>
          <a:bodyPr/>
          <a:lstStyle/>
          <a:p>
            <a:pPr>
              <a:defRPr/>
            </a:pPr>
            <a:fld id="{A91C009A-D183-4B06-A7F0-ADEC358427FA}" type="slidenum">
              <a:rPr lang="en-US" smtClean="0"/>
              <a:pPr>
                <a:defRPr/>
              </a:pPr>
              <a:t>‹#›</a:t>
            </a:fld>
            <a:endParaRPr lang="en-US" dirty="0"/>
          </a:p>
        </p:txBody>
      </p:sp>
    </p:spTree>
    <p:extLst>
      <p:ext uri="{BB962C8B-B14F-4D97-AF65-F5344CB8AC3E}">
        <p14:creationId xmlns:p14="http://schemas.microsoft.com/office/powerpoint/2010/main" val="2176437668"/>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aragraph with Graphic Elem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0842" y="288636"/>
            <a:ext cx="8569158" cy="461819"/>
          </a:xfrm>
        </p:spPr>
        <p:txBody>
          <a:bodyPr anchor="b">
            <a:normAutofit/>
          </a:bodyPr>
          <a:lstStyle>
            <a:lvl1pPr>
              <a:defRPr sz="2200" b="0" i="0" cap="none" baseline="0">
                <a:solidFill>
                  <a:srgbClr val="021F43"/>
                </a:solidFill>
                <a:latin typeface="+mn-lt"/>
                <a:cs typeface="Andes ExtraLight"/>
              </a:defRPr>
            </a:lvl1pPr>
          </a:lstStyle>
          <a:p>
            <a:r>
              <a:rPr lang="en-US" dirty="0" smtClean="0"/>
              <a:t>One Line Title May Be All Caps or Title Case</a:t>
            </a:r>
            <a:endParaRPr lang="en-US" dirty="0"/>
          </a:p>
        </p:txBody>
      </p:sp>
      <p:sp>
        <p:nvSpPr>
          <p:cNvPr id="4" name="Content Placeholder 3"/>
          <p:cNvSpPr>
            <a:spLocks noGrp="1"/>
          </p:cNvSpPr>
          <p:nvPr>
            <p:ph sz="half" idx="2" hasCustomPrompt="1"/>
          </p:nvPr>
        </p:nvSpPr>
        <p:spPr>
          <a:xfrm>
            <a:off x="3622841" y="1443789"/>
            <a:ext cx="5307263" cy="4545263"/>
          </a:xfrm>
        </p:spPr>
        <p:txBody>
          <a:bodyPr anchor="t"/>
          <a:lstStyle>
            <a:lvl1pPr>
              <a:defRPr sz="1600">
                <a:solidFill>
                  <a:schemeClr val="tx2">
                    <a:lumMod val="50000"/>
                    <a:lumOff val="50000"/>
                  </a:schemeClr>
                </a:solidFill>
              </a:defRPr>
            </a:lvl1pPr>
            <a:lvl2pPr>
              <a:buClr>
                <a:schemeClr val="tx2">
                  <a:lumMod val="50000"/>
                  <a:lumOff val="50000"/>
                </a:schemeClr>
              </a:buClr>
              <a:defRPr sz="1600">
                <a:solidFill>
                  <a:schemeClr val="tx2">
                    <a:lumMod val="50000"/>
                    <a:lumOff val="50000"/>
                  </a:schemeClr>
                </a:solidFill>
              </a:defRPr>
            </a:lvl2pPr>
            <a:lvl3pPr marL="557784">
              <a:buClr>
                <a:schemeClr val="tx2">
                  <a:lumMod val="50000"/>
                  <a:lumOff val="50000"/>
                </a:schemeClr>
              </a:buClr>
              <a:defRPr sz="1600">
                <a:solidFill>
                  <a:schemeClr val="tx2">
                    <a:lumMod val="50000"/>
                    <a:lumOff val="50000"/>
                  </a:schemeClr>
                </a:solidFill>
              </a:defRPr>
            </a:lvl3pPr>
            <a:lvl4pPr>
              <a:buClr>
                <a:schemeClr val="tx2">
                  <a:lumMod val="50000"/>
                  <a:lumOff val="50000"/>
                </a:schemeClr>
              </a:buClr>
              <a:defRPr sz="1600">
                <a:solidFill>
                  <a:schemeClr val="tx2">
                    <a:lumMod val="50000"/>
                    <a:lumOff val="50000"/>
                  </a:schemeClr>
                </a:solidFill>
              </a:defRPr>
            </a:lvl4pPr>
            <a:lvl5pPr>
              <a:buClr>
                <a:schemeClr val="tx2">
                  <a:lumMod val="50000"/>
                  <a:lumOff val="50000"/>
                </a:schemeClr>
              </a:buClr>
              <a:defRPr sz="1600">
                <a:solidFill>
                  <a:schemeClr val="tx2">
                    <a:lumMod val="50000"/>
                    <a:lumOff val="50000"/>
                  </a:schemeClr>
                </a:solidFill>
              </a:defRPr>
            </a:lvl5pPr>
            <a:lvl6pPr>
              <a:defRPr sz="1800"/>
            </a:lvl6pPr>
            <a:lvl7pPr>
              <a:defRPr sz="1800"/>
            </a:lvl7pPr>
            <a:lvl8pPr>
              <a:defRPr sz="1800"/>
            </a:lvl8pPr>
            <a:lvl9pPr>
              <a:defRPr sz="1800"/>
            </a:lvl9pPr>
          </a:lstStyle>
          <a:p>
            <a:pPr lvl="0"/>
            <a:r>
              <a:rPr lang="en-US" dirty="0" smtClean="0"/>
              <a:t>Paragraph content or Graphic Element</a:t>
            </a:r>
          </a:p>
          <a:p>
            <a:pPr lvl="1"/>
            <a:r>
              <a:rPr lang="en-US" dirty="0" smtClean="0"/>
              <a:t>Bullets </a:t>
            </a:r>
          </a:p>
          <a:p>
            <a:pPr lvl="2"/>
            <a:r>
              <a:rPr lang="en-US" dirty="0" smtClean="0"/>
              <a:t>Bullets</a:t>
            </a:r>
          </a:p>
          <a:p>
            <a:pPr lvl="3"/>
            <a:r>
              <a:rPr lang="en-US" dirty="0" smtClean="0"/>
              <a:t>Bullets</a:t>
            </a:r>
          </a:p>
          <a:p>
            <a:pPr lvl="4"/>
            <a:r>
              <a:rPr lang="en-US" dirty="0" smtClean="0"/>
              <a:t>Bullets</a:t>
            </a:r>
            <a:endParaRPr lang="en-US" dirty="0"/>
          </a:p>
        </p:txBody>
      </p:sp>
      <p:sp>
        <p:nvSpPr>
          <p:cNvPr id="9" name="Footer Placeholder 8"/>
          <p:cNvSpPr>
            <a:spLocks noGrp="1"/>
          </p:cNvSpPr>
          <p:nvPr>
            <p:ph type="ftr" sz="quarter" idx="11"/>
          </p:nvPr>
        </p:nvSpPr>
        <p:spPr/>
        <p:txBody>
          <a:bodyPr/>
          <a:lstStyle/>
          <a:p>
            <a:r>
              <a:rPr lang="en-US" smtClean="0"/>
              <a:t>Confidential &amp; for IFC Staff Only Working Draft – Discussion Paper Only</a:t>
            </a:r>
            <a:endParaRPr lang="en-US" dirty="0"/>
          </a:p>
        </p:txBody>
      </p:sp>
      <p:sp>
        <p:nvSpPr>
          <p:cNvPr id="10" name="Slide Number Placeholder 9"/>
          <p:cNvSpPr>
            <a:spLocks noGrp="1"/>
          </p:cNvSpPr>
          <p:nvPr>
            <p:ph type="sldNum" sz="quarter" idx="12"/>
          </p:nvPr>
        </p:nvSpPr>
        <p:spPr/>
        <p:txBody>
          <a:bodyPr/>
          <a:lstStyle/>
          <a:p>
            <a:pPr>
              <a:defRPr/>
            </a:pPr>
            <a:fld id="{A91C009A-D183-4B06-A7F0-ADEC358427FA}" type="slidenum">
              <a:rPr lang="en-US" smtClean="0"/>
              <a:pPr>
                <a:defRPr/>
              </a:pPr>
              <a:t>‹#›</a:t>
            </a:fld>
            <a:endParaRPr lang="en-US" dirty="0"/>
          </a:p>
        </p:txBody>
      </p:sp>
      <p:sp>
        <p:nvSpPr>
          <p:cNvPr id="6" name="Text Placeholder 5"/>
          <p:cNvSpPr>
            <a:spLocks noGrp="1"/>
          </p:cNvSpPr>
          <p:nvPr>
            <p:ph type="body" sz="quarter" idx="13" hasCustomPrompt="1"/>
          </p:nvPr>
        </p:nvSpPr>
        <p:spPr>
          <a:xfrm>
            <a:off x="321093" y="1003049"/>
            <a:ext cx="3087853" cy="4972050"/>
          </a:xfrm>
        </p:spPr>
        <p:txBody>
          <a:bodyPr lIns="0" rIns="182880" anchor="ctr"/>
          <a:lstStyle>
            <a:lvl1pPr>
              <a:defRPr sz="1600" baseline="0"/>
            </a:lvl1pPr>
          </a:lstStyle>
          <a:p>
            <a:pPr lvl="0"/>
            <a:r>
              <a:rPr lang="en-US" dirty="0" smtClean="0"/>
              <a:t>Blank or Paragraph Content</a:t>
            </a:r>
          </a:p>
        </p:txBody>
      </p:sp>
      <p:sp>
        <p:nvSpPr>
          <p:cNvPr id="12" name="Text Placeholder 11"/>
          <p:cNvSpPr>
            <a:spLocks noGrp="1"/>
          </p:cNvSpPr>
          <p:nvPr>
            <p:ph type="body" sz="quarter" idx="14" hasCustomPrompt="1"/>
          </p:nvPr>
        </p:nvSpPr>
        <p:spPr>
          <a:xfrm>
            <a:off x="3622675" y="976312"/>
            <a:ext cx="5294062" cy="414003"/>
          </a:xfrm>
        </p:spPr>
        <p:txBody>
          <a:bodyPr/>
          <a:lstStyle>
            <a:lvl1pPr algn="ctr">
              <a:defRPr sz="1600" b="0" cap="all"/>
            </a:lvl1pPr>
          </a:lstStyle>
          <a:p>
            <a:pPr lvl="0"/>
            <a:r>
              <a:rPr lang="en-US" dirty="0" smtClean="0"/>
              <a:t>AREA TITLE</a:t>
            </a:r>
            <a:endParaRPr lang="en-US" dirty="0"/>
          </a:p>
        </p:txBody>
      </p:sp>
    </p:spTree>
    <p:extLst>
      <p:ext uri="{BB962C8B-B14F-4D97-AF65-F5344CB8AC3E}">
        <p14:creationId xmlns:p14="http://schemas.microsoft.com/office/powerpoint/2010/main" val="359965673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arsio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6934" y="307474"/>
            <a:ext cx="8410104" cy="983693"/>
          </a:xfrm>
        </p:spPr>
        <p:txBody>
          <a:bodyPr anchor="t">
            <a:normAutofit/>
          </a:bodyPr>
          <a:lstStyle>
            <a:lvl1pPr>
              <a:defRPr sz="2200" b="0" i="0" cap="none" baseline="0">
                <a:solidFill>
                  <a:srgbClr val="021F43"/>
                </a:solidFill>
                <a:latin typeface="+mj-lt"/>
                <a:cs typeface="Andes ExtraLight"/>
              </a:defRPr>
            </a:lvl1pPr>
          </a:lstStyle>
          <a:p>
            <a:r>
              <a:rPr lang="en-US" dirty="0" smtClean="0"/>
              <a:t>Slide Title up to </a:t>
            </a:r>
            <a:br>
              <a:rPr lang="en-US" dirty="0" smtClean="0"/>
            </a:br>
            <a:r>
              <a:rPr lang="en-US" dirty="0" smtClean="0"/>
              <a:t>Three Lines</a:t>
            </a:r>
            <a:br>
              <a:rPr lang="en-US" dirty="0" smtClean="0"/>
            </a:br>
            <a:r>
              <a:rPr lang="en-US" dirty="0" smtClean="0"/>
              <a:t>May Be All Caps or Title Case</a:t>
            </a:r>
            <a:endParaRPr lang="en-US" dirty="0"/>
          </a:p>
        </p:txBody>
      </p:sp>
      <p:sp>
        <p:nvSpPr>
          <p:cNvPr id="4" name="Content Placeholder 3"/>
          <p:cNvSpPr>
            <a:spLocks noGrp="1"/>
          </p:cNvSpPr>
          <p:nvPr>
            <p:ph sz="half" idx="2" hasCustomPrompt="1"/>
          </p:nvPr>
        </p:nvSpPr>
        <p:spPr>
          <a:xfrm>
            <a:off x="356934" y="1788583"/>
            <a:ext cx="4133273" cy="4399780"/>
          </a:xfrm>
        </p:spPr>
        <p:txBody>
          <a:bodyPr lIns="182880" rIns="182880" anchor="ctr"/>
          <a:lstStyle>
            <a:lvl1pPr marL="0" marR="0" indent="0" algn="l" defTabSz="914400" rtl="0" eaLnBrk="0" fontAlgn="base" latinLnBrk="0" hangingPunct="0">
              <a:lnSpc>
                <a:spcPct val="130000"/>
              </a:lnSpc>
              <a:spcBef>
                <a:spcPts val="1800"/>
              </a:spcBef>
              <a:spcAft>
                <a:spcPct val="0"/>
              </a:spcAft>
              <a:buClr>
                <a:schemeClr val="tx2">
                  <a:lumMod val="75000"/>
                  <a:lumOff val="25000"/>
                </a:schemeClr>
              </a:buClr>
              <a:buSzTx/>
              <a:buFontTx/>
              <a:buNone/>
              <a:tabLst/>
              <a:defRPr sz="1600">
                <a:solidFill>
                  <a:srgbClr val="595959"/>
                </a:solidFill>
              </a:defRPr>
            </a:lvl1pPr>
            <a:lvl2pPr>
              <a:defRPr sz="1600">
                <a:solidFill>
                  <a:srgbClr val="595959"/>
                </a:solidFill>
              </a:defRPr>
            </a:lvl2pPr>
            <a:lvl3pPr>
              <a:defRPr sz="1600">
                <a:solidFill>
                  <a:srgbClr val="595959"/>
                </a:solidFill>
              </a:defRPr>
            </a:lvl3pPr>
            <a:lvl4pPr>
              <a:defRPr sz="1600">
                <a:solidFill>
                  <a:srgbClr val="595959"/>
                </a:solidFill>
              </a:defRPr>
            </a:lvl4pPr>
            <a:lvl5pPr>
              <a:defRPr sz="1600">
                <a:solidFill>
                  <a:srgbClr val="595959"/>
                </a:solidFill>
              </a:defRPr>
            </a:lvl5pPr>
            <a:lvl6pPr>
              <a:defRPr sz="1800"/>
            </a:lvl6pPr>
            <a:lvl7pPr>
              <a:defRPr sz="1800"/>
            </a:lvl7pPr>
            <a:lvl8pPr>
              <a:defRPr sz="1800"/>
            </a:lvl8pPr>
            <a:lvl9pPr>
              <a:defRPr sz="1800"/>
            </a:lvl9pPr>
          </a:lstStyle>
          <a:p>
            <a:pPr marL="0" marR="0" lvl="0" indent="0" algn="l" defTabSz="914400" rtl="0" eaLnBrk="0" fontAlgn="base" latinLnBrk="0" hangingPunct="0">
              <a:lnSpc>
                <a:spcPct val="130000"/>
              </a:lnSpc>
              <a:spcBef>
                <a:spcPts val="1800"/>
              </a:spcBef>
              <a:spcAft>
                <a:spcPct val="0"/>
              </a:spcAft>
              <a:buClr>
                <a:schemeClr val="tx2">
                  <a:lumMod val="75000"/>
                  <a:lumOff val="25000"/>
                </a:schemeClr>
              </a:buClr>
              <a:buSzTx/>
              <a:buFontTx/>
              <a:buNone/>
              <a:tabLst/>
              <a:defRPr/>
            </a:pPr>
            <a:r>
              <a:rPr lang="en-US" dirty="0" smtClean="0"/>
              <a:t>Paragraph content</a:t>
            </a:r>
          </a:p>
          <a:p>
            <a:pPr lvl="1"/>
            <a:r>
              <a:rPr lang="en-US" dirty="0" smtClean="0"/>
              <a:t>Bullets </a:t>
            </a:r>
          </a:p>
          <a:p>
            <a:pPr lvl="3"/>
            <a:r>
              <a:rPr lang="en-US" dirty="0" smtClean="0"/>
              <a:t>Bullets</a:t>
            </a:r>
          </a:p>
          <a:p>
            <a:pPr lvl="4"/>
            <a:r>
              <a:rPr lang="en-US" dirty="0" smtClean="0"/>
              <a:t>Bullets</a:t>
            </a:r>
            <a:endParaRPr lang="en-US" dirty="0"/>
          </a:p>
        </p:txBody>
      </p:sp>
      <p:sp>
        <p:nvSpPr>
          <p:cNvPr id="6" name="Content Placeholder 3"/>
          <p:cNvSpPr>
            <a:spLocks noGrp="1"/>
          </p:cNvSpPr>
          <p:nvPr>
            <p:ph sz="half" idx="11" hasCustomPrompt="1"/>
          </p:nvPr>
        </p:nvSpPr>
        <p:spPr>
          <a:xfrm>
            <a:off x="4657428" y="1788509"/>
            <a:ext cx="4133088" cy="4402163"/>
          </a:xfrm>
        </p:spPr>
        <p:txBody>
          <a:bodyPr lIns="182880" rIns="182880" anchor="ctr"/>
          <a:lstStyle>
            <a:lvl1pPr marL="0" marR="0" indent="0" algn="l" defTabSz="914400" rtl="0" eaLnBrk="0" fontAlgn="base" latinLnBrk="0" hangingPunct="0">
              <a:lnSpc>
                <a:spcPct val="130000"/>
              </a:lnSpc>
              <a:spcBef>
                <a:spcPts val="1800"/>
              </a:spcBef>
              <a:spcAft>
                <a:spcPct val="0"/>
              </a:spcAft>
              <a:buClr>
                <a:schemeClr val="tx2">
                  <a:lumMod val="75000"/>
                  <a:lumOff val="25000"/>
                </a:schemeClr>
              </a:buClr>
              <a:buSzTx/>
              <a:buFontTx/>
              <a:buNone/>
              <a:tabLst/>
              <a:defRPr sz="1600">
                <a:solidFill>
                  <a:srgbClr val="595959"/>
                </a:solidFill>
              </a:defRPr>
            </a:lvl1pPr>
            <a:lvl2pPr>
              <a:defRPr sz="1600">
                <a:solidFill>
                  <a:srgbClr val="595959"/>
                </a:solidFill>
              </a:defRPr>
            </a:lvl2pPr>
            <a:lvl3pPr>
              <a:defRPr sz="1600">
                <a:solidFill>
                  <a:srgbClr val="595959"/>
                </a:solidFill>
              </a:defRPr>
            </a:lvl3pPr>
            <a:lvl4pPr>
              <a:defRPr sz="1600">
                <a:solidFill>
                  <a:srgbClr val="595959"/>
                </a:solidFill>
              </a:defRPr>
            </a:lvl4pPr>
            <a:lvl5pPr>
              <a:defRPr sz="1600">
                <a:solidFill>
                  <a:srgbClr val="595959"/>
                </a:solidFill>
              </a:defRPr>
            </a:lvl5pPr>
            <a:lvl6pPr>
              <a:defRPr sz="1800"/>
            </a:lvl6pPr>
            <a:lvl7pPr>
              <a:defRPr sz="1800"/>
            </a:lvl7pPr>
            <a:lvl8pPr>
              <a:defRPr sz="1800"/>
            </a:lvl8pPr>
            <a:lvl9pPr>
              <a:defRPr sz="1800"/>
            </a:lvl9pPr>
          </a:lstStyle>
          <a:p>
            <a:pPr marL="0" marR="0" lvl="0" indent="0" algn="l" defTabSz="914400" rtl="0" eaLnBrk="0" fontAlgn="base" latinLnBrk="0" hangingPunct="0">
              <a:lnSpc>
                <a:spcPct val="130000"/>
              </a:lnSpc>
              <a:spcBef>
                <a:spcPts val="1800"/>
              </a:spcBef>
              <a:spcAft>
                <a:spcPct val="0"/>
              </a:spcAft>
              <a:buClr>
                <a:schemeClr val="tx2">
                  <a:lumMod val="75000"/>
                  <a:lumOff val="25000"/>
                </a:schemeClr>
              </a:buClr>
              <a:buSzTx/>
              <a:buFontTx/>
              <a:buNone/>
              <a:tabLst/>
              <a:defRPr/>
            </a:pPr>
            <a:r>
              <a:rPr lang="en-US" dirty="0" smtClean="0"/>
              <a:t>Paragraph content</a:t>
            </a:r>
          </a:p>
          <a:p>
            <a:pPr lvl="1"/>
            <a:r>
              <a:rPr lang="en-US" dirty="0" smtClean="0"/>
              <a:t>Bullets </a:t>
            </a:r>
          </a:p>
          <a:p>
            <a:pPr lvl="3"/>
            <a:r>
              <a:rPr lang="en-US" dirty="0" smtClean="0"/>
              <a:t>Bullets</a:t>
            </a:r>
          </a:p>
          <a:p>
            <a:pPr lvl="4"/>
            <a:r>
              <a:rPr lang="en-US" dirty="0" smtClean="0"/>
              <a:t>Bullets</a:t>
            </a:r>
            <a:endParaRPr lang="en-US" dirty="0"/>
          </a:p>
        </p:txBody>
      </p:sp>
      <p:sp>
        <p:nvSpPr>
          <p:cNvPr id="7" name="Content Placeholder 3"/>
          <p:cNvSpPr>
            <a:spLocks noGrp="1"/>
          </p:cNvSpPr>
          <p:nvPr>
            <p:ph sz="half" idx="13" hasCustomPrompt="1"/>
          </p:nvPr>
        </p:nvSpPr>
        <p:spPr>
          <a:xfrm>
            <a:off x="356934" y="1429560"/>
            <a:ext cx="4133273" cy="264331"/>
          </a:xfrm>
        </p:spPr>
        <p:txBody>
          <a:bodyPr anchor="ctr">
            <a:normAutofit/>
          </a:bodyPr>
          <a:lstStyle>
            <a:lvl1pPr algn="ctr">
              <a:defRPr sz="1400" cap="all">
                <a:solidFill>
                  <a:srgbClr val="595959"/>
                </a:solidFill>
              </a:defRPr>
            </a:lvl1pPr>
            <a:lvl2pPr>
              <a:defRPr sz="1600">
                <a:solidFill>
                  <a:srgbClr val="595959"/>
                </a:solidFill>
              </a:defRPr>
            </a:lvl2pPr>
            <a:lvl3pPr>
              <a:defRPr sz="1600">
                <a:solidFill>
                  <a:srgbClr val="595959"/>
                </a:solidFill>
              </a:defRPr>
            </a:lvl3pPr>
            <a:lvl4pPr>
              <a:defRPr sz="1600">
                <a:solidFill>
                  <a:srgbClr val="595959"/>
                </a:solidFill>
              </a:defRPr>
            </a:lvl4pPr>
            <a:lvl5pPr>
              <a:defRPr sz="1600">
                <a:solidFill>
                  <a:srgbClr val="595959"/>
                </a:solidFill>
              </a:defRPr>
            </a:lvl5pPr>
            <a:lvl6pPr>
              <a:defRPr sz="1800"/>
            </a:lvl6pPr>
            <a:lvl7pPr>
              <a:defRPr sz="1800"/>
            </a:lvl7pPr>
            <a:lvl8pPr>
              <a:defRPr sz="1800"/>
            </a:lvl8pPr>
            <a:lvl9pPr>
              <a:defRPr sz="1800"/>
            </a:lvl9pPr>
          </a:lstStyle>
          <a:p>
            <a:pPr lvl="0"/>
            <a:r>
              <a:rPr lang="en-US" dirty="0" smtClean="0"/>
              <a:t>Area Title</a:t>
            </a:r>
          </a:p>
        </p:txBody>
      </p:sp>
      <p:sp>
        <p:nvSpPr>
          <p:cNvPr id="8" name="Content Placeholder 3"/>
          <p:cNvSpPr>
            <a:spLocks noGrp="1"/>
          </p:cNvSpPr>
          <p:nvPr>
            <p:ph sz="half" idx="14" hasCustomPrompt="1"/>
          </p:nvPr>
        </p:nvSpPr>
        <p:spPr>
          <a:xfrm>
            <a:off x="4657429" y="1421539"/>
            <a:ext cx="4133088" cy="264331"/>
          </a:xfrm>
        </p:spPr>
        <p:txBody>
          <a:bodyPr anchor="ctr">
            <a:normAutofit/>
          </a:bodyPr>
          <a:lstStyle>
            <a:lvl1pPr algn="ctr">
              <a:defRPr sz="1400" cap="all">
                <a:solidFill>
                  <a:srgbClr val="595959"/>
                </a:solidFill>
              </a:defRPr>
            </a:lvl1pPr>
            <a:lvl2pPr>
              <a:defRPr sz="1600">
                <a:solidFill>
                  <a:srgbClr val="595959"/>
                </a:solidFill>
              </a:defRPr>
            </a:lvl2pPr>
            <a:lvl3pPr>
              <a:defRPr sz="1600">
                <a:solidFill>
                  <a:srgbClr val="595959"/>
                </a:solidFill>
              </a:defRPr>
            </a:lvl3pPr>
            <a:lvl4pPr>
              <a:defRPr sz="1600">
                <a:solidFill>
                  <a:srgbClr val="595959"/>
                </a:solidFill>
              </a:defRPr>
            </a:lvl4pPr>
            <a:lvl5pPr>
              <a:defRPr sz="1600">
                <a:solidFill>
                  <a:srgbClr val="595959"/>
                </a:solidFill>
              </a:defRPr>
            </a:lvl5pPr>
            <a:lvl6pPr>
              <a:defRPr sz="1800"/>
            </a:lvl6pPr>
            <a:lvl7pPr>
              <a:defRPr sz="1800"/>
            </a:lvl7pPr>
            <a:lvl8pPr>
              <a:defRPr sz="1800"/>
            </a:lvl8pPr>
            <a:lvl9pPr>
              <a:defRPr sz="1800"/>
            </a:lvl9pPr>
          </a:lstStyle>
          <a:p>
            <a:pPr lvl="0"/>
            <a:r>
              <a:rPr lang="en-US" dirty="0" smtClean="0"/>
              <a:t>Area Title</a:t>
            </a:r>
          </a:p>
        </p:txBody>
      </p:sp>
      <p:sp>
        <p:nvSpPr>
          <p:cNvPr id="11" name="Footer Placeholder 10"/>
          <p:cNvSpPr>
            <a:spLocks noGrp="1"/>
          </p:cNvSpPr>
          <p:nvPr>
            <p:ph type="ftr" sz="quarter" idx="16"/>
          </p:nvPr>
        </p:nvSpPr>
        <p:spPr/>
        <p:txBody>
          <a:bodyPr/>
          <a:lstStyle/>
          <a:p>
            <a:r>
              <a:rPr lang="en-US" smtClean="0"/>
              <a:t>Confidential &amp; for IFC Staff Only Working Draft – Discussion Paper Only</a:t>
            </a:r>
            <a:endParaRPr lang="en-US" dirty="0"/>
          </a:p>
        </p:txBody>
      </p:sp>
      <p:sp>
        <p:nvSpPr>
          <p:cNvPr id="12" name="Slide Number Placeholder 11"/>
          <p:cNvSpPr>
            <a:spLocks noGrp="1"/>
          </p:cNvSpPr>
          <p:nvPr>
            <p:ph type="sldNum" sz="quarter" idx="17"/>
          </p:nvPr>
        </p:nvSpPr>
        <p:spPr>
          <a:xfrm>
            <a:off x="356934" y="6350002"/>
            <a:ext cx="552283" cy="358440"/>
          </a:xfrm>
        </p:spPr>
        <p:txBody>
          <a:bodyPr/>
          <a:lstStyle/>
          <a:p>
            <a:pPr>
              <a:defRPr/>
            </a:pPr>
            <a:fld id="{A91C009A-D183-4B06-A7F0-ADEC358427FA}" type="slidenum">
              <a:rPr lang="en-US" smtClean="0"/>
              <a:pPr>
                <a:defRPr/>
              </a:pPr>
              <a:t>‹#›</a:t>
            </a:fld>
            <a:endParaRPr lang="en-US" dirty="0"/>
          </a:p>
        </p:txBody>
      </p:sp>
    </p:spTree>
    <p:extLst>
      <p:ext uri="{BB962C8B-B14F-4D97-AF65-F5344CB8AC3E}">
        <p14:creationId xmlns:p14="http://schemas.microsoft.com/office/powerpoint/2010/main" val="3690094776"/>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Light Highligh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6934" y="346364"/>
            <a:ext cx="3145592" cy="5784272"/>
          </a:xfrm>
        </p:spPr>
        <p:txBody>
          <a:bodyPr anchor="ctr">
            <a:normAutofit/>
          </a:bodyPr>
          <a:lstStyle>
            <a:lvl1pPr>
              <a:defRPr sz="3200" b="0" i="0">
                <a:solidFill>
                  <a:srgbClr val="021F43"/>
                </a:solidFill>
                <a:latin typeface="+mn-lt"/>
                <a:cs typeface="Andes ExtraLight"/>
              </a:defRPr>
            </a:lvl1pPr>
          </a:lstStyle>
          <a:p>
            <a:r>
              <a:rPr lang="en-US" dirty="0" smtClean="0"/>
              <a:t>Slide title or important thought</a:t>
            </a:r>
            <a:endParaRPr lang="en-US" dirty="0"/>
          </a:p>
        </p:txBody>
      </p:sp>
      <p:sp>
        <p:nvSpPr>
          <p:cNvPr id="4" name="Content Placeholder 3"/>
          <p:cNvSpPr>
            <a:spLocks noGrp="1"/>
          </p:cNvSpPr>
          <p:nvPr>
            <p:ph sz="half" idx="2" hasCustomPrompt="1"/>
          </p:nvPr>
        </p:nvSpPr>
        <p:spPr>
          <a:xfrm>
            <a:off x="3682999" y="346364"/>
            <a:ext cx="5166895" cy="5784271"/>
          </a:xfrm>
        </p:spPr>
        <p:txBody>
          <a:bodyPr anchor="ctr"/>
          <a:lstStyle>
            <a:lvl1pPr>
              <a:lnSpc>
                <a:spcPct val="125000"/>
              </a:lnSpc>
              <a:spcBef>
                <a:spcPts val="0"/>
              </a:spcBef>
              <a:spcAft>
                <a:spcPts val="2200"/>
              </a:spcAft>
              <a:defRPr sz="2200">
                <a:solidFill>
                  <a:schemeClr val="tx2">
                    <a:lumMod val="50000"/>
                    <a:lumOff val="50000"/>
                  </a:schemeClr>
                </a:solidFill>
              </a:defRPr>
            </a:lvl1pPr>
            <a:lvl2pPr marL="0" indent="0">
              <a:lnSpc>
                <a:spcPct val="125000"/>
              </a:lnSpc>
              <a:spcBef>
                <a:spcPts val="0"/>
              </a:spcBef>
              <a:spcAft>
                <a:spcPts val="2200"/>
              </a:spcAft>
              <a:buNone/>
              <a:defRPr sz="2000" baseline="0">
                <a:solidFill>
                  <a:schemeClr val="tx2">
                    <a:lumMod val="50000"/>
                    <a:lumOff val="50000"/>
                  </a:schemeClr>
                </a:solidFill>
              </a:defRPr>
            </a:lvl2pPr>
            <a:lvl3pPr marL="0" indent="0">
              <a:lnSpc>
                <a:spcPct val="130000"/>
              </a:lnSpc>
              <a:buNone/>
              <a:defRPr sz="1600">
                <a:solidFill>
                  <a:schemeClr val="tx2">
                    <a:lumMod val="50000"/>
                    <a:lumOff val="50000"/>
                  </a:schemeClr>
                </a:solidFill>
              </a:defRPr>
            </a:lvl3pPr>
            <a:lvl4pPr marL="182880" indent="0">
              <a:lnSpc>
                <a:spcPct val="130000"/>
              </a:lnSpc>
              <a:buNone/>
              <a:defRPr sz="1600">
                <a:solidFill>
                  <a:schemeClr val="tx2">
                    <a:lumMod val="50000"/>
                    <a:lumOff val="50000"/>
                  </a:schemeClr>
                </a:solidFill>
              </a:defRPr>
            </a:lvl4pPr>
            <a:lvl5pPr marL="454914" indent="0">
              <a:lnSpc>
                <a:spcPct val="130000"/>
              </a:lnSpc>
              <a:buNone/>
              <a:defRPr sz="1600">
                <a:solidFill>
                  <a:schemeClr val="tx2">
                    <a:lumMod val="50000"/>
                    <a:lumOff val="50000"/>
                  </a:schemeClr>
                </a:solidFill>
              </a:defRPr>
            </a:lvl5pPr>
            <a:lvl6pPr>
              <a:defRPr sz="1800"/>
            </a:lvl6pPr>
            <a:lvl7pPr>
              <a:defRPr sz="1800"/>
            </a:lvl7pPr>
            <a:lvl8pPr>
              <a:defRPr sz="1800"/>
            </a:lvl8pPr>
            <a:lvl9pPr>
              <a:defRPr sz="1800"/>
            </a:lvl9pPr>
          </a:lstStyle>
          <a:p>
            <a:pPr marL="0" marR="0" lvl="0" indent="0" algn="l" defTabSz="914400" rtl="0" eaLnBrk="0" fontAlgn="base" latinLnBrk="0" hangingPunct="0">
              <a:lnSpc>
                <a:spcPct val="130000"/>
              </a:lnSpc>
              <a:spcBef>
                <a:spcPts val="1800"/>
              </a:spcBef>
              <a:spcAft>
                <a:spcPct val="0"/>
              </a:spcAft>
              <a:buClr>
                <a:schemeClr val="tx2">
                  <a:lumMod val="75000"/>
                  <a:lumOff val="25000"/>
                </a:schemeClr>
              </a:buClr>
              <a:buSzTx/>
              <a:buFontTx/>
              <a:buNone/>
              <a:tabLst/>
              <a:defRPr/>
            </a:pPr>
            <a:r>
              <a:rPr lang="en-US" dirty="0" smtClean="0"/>
              <a:t>Bullets are not suggested for this slide style</a:t>
            </a:r>
          </a:p>
          <a:p>
            <a:pPr marL="0" marR="0" lvl="0" indent="0" algn="l" defTabSz="914400" rtl="0" eaLnBrk="0" fontAlgn="base" latinLnBrk="0" hangingPunct="0">
              <a:lnSpc>
                <a:spcPct val="130000"/>
              </a:lnSpc>
              <a:spcBef>
                <a:spcPts val="1800"/>
              </a:spcBef>
              <a:spcAft>
                <a:spcPct val="0"/>
              </a:spcAft>
              <a:buClr>
                <a:schemeClr val="tx2">
                  <a:lumMod val="75000"/>
                  <a:lumOff val="25000"/>
                </a:schemeClr>
              </a:buClr>
              <a:buSzTx/>
              <a:buFontTx/>
              <a:buNone/>
              <a:tabLst/>
              <a:defRPr/>
            </a:pPr>
            <a:r>
              <a:rPr lang="en-US" dirty="0" smtClean="0"/>
              <a:t>Content may be text, photo, smart art, movie, charts or tables. </a:t>
            </a:r>
            <a:endParaRPr lang="en-US" dirty="0"/>
          </a:p>
        </p:txBody>
      </p:sp>
      <p:sp>
        <p:nvSpPr>
          <p:cNvPr id="8" name="Footer Placeholder 7"/>
          <p:cNvSpPr>
            <a:spLocks noGrp="1"/>
          </p:cNvSpPr>
          <p:nvPr>
            <p:ph type="ftr" sz="quarter" idx="11"/>
          </p:nvPr>
        </p:nvSpPr>
        <p:spPr/>
        <p:txBody>
          <a:bodyPr/>
          <a:lstStyle/>
          <a:p>
            <a:r>
              <a:rPr lang="en-US" smtClean="0"/>
              <a:t>Confidential &amp; for IFC Staff Only Working Draft – Discussion Paper Only</a:t>
            </a:r>
            <a:endParaRPr lang="en-US" dirty="0"/>
          </a:p>
        </p:txBody>
      </p:sp>
      <p:sp>
        <p:nvSpPr>
          <p:cNvPr id="9" name="Slide Number Placeholder 8"/>
          <p:cNvSpPr>
            <a:spLocks noGrp="1"/>
          </p:cNvSpPr>
          <p:nvPr>
            <p:ph type="sldNum" sz="quarter" idx="12"/>
          </p:nvPr>
        </p:nvSpPr>
        <p:spPr>
          <a:xfrm>
            <a:off x="356934" y="6350002"/>
            <a:ext cx="552283" cy="358440"/>
          </a:xfrm>
        </p:spPr>
        <p:txBody>
          <a:bodyPr/>
          <a:lstStyle/>
          <a:p>
            <a:pPr>
              <a:defRPr/>
            </a:pPr>
            <a:fld id="{A91C009A-D183-4B06-A7F0-ADEC358427FA}" type="slidenum">
              <a:rPr lang="en-US" smtClean="0"/>
              <a:pPr>
                <a:defRPr/>
              </a:pPr>
              <a:t>‹#›</a:t>
            </a:fld>
            <a:endParaRPr lang="en-US" dirty="0"/>
          </a:p>
        </p:txBody>
      </p:sp>
    </p:spTree>
    <p:extLst>
      <p:ext uri="{BB962C8B-B14F-4D97-AF65-F5344CB8AC3E}">
        <p14:creationId xmlns:p14="http://schemas.microsoft.com/office/powerpoint/2010/main" val="49709988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White Title Slide">
    <p:spTree>
      <p:nvGrpSpPr>
        <p:cNvPr id="1" name=""/>
        <p:cNvGrpSpPr/>
        <p:nvPr/>
      </p:nvGrpSpPr>
      <p:grpSpPr>
        <a:xfrm>
          <a:off x="0" y="0"/>
          <a:ext cx="0" cy="0"/>
          <a:chOff x="0" y="0"/>
          <a:chExt cx="0" cy="0"/>
        </a:xfrm>
      </p:grpSpPr>
      <p:pic>
        <p:nvPicPr>
          <p:cNvPr id="68" name="Picture 67"/>
          <p:cNvPicPr>
            <a:picLocks noChangeAspect="1"/>
          </p:cNvPicPr>
          <p:nvPr/>
        </p:nvPicPr>
        <p:blipFill rotWithShape="1">
          <a:blip r:embed="rId2">
            <a:extLst>
              <a:ext uri="{28A0092B-C50C-407E-A947-70E740481C1C}">
                <a14:useLocalDpi xmlns:a14="http://schemas.microsoft.com/office/drawing/2010/main" val="0"/>
              </a:ext>
            </a:extLst>
          </a:blip>
          <a:srcRect r="28536"/>
          <a:stretch/>
        </p:blipFill>
        <p:spPr>
          <a:xfrm>
            <a:off x="286247" y="4571932"/>
            <a:ext cx="5628324" cy="1013340"/>
          </a:xfrm>
          <a:prstGeom prst="rect">
            <a:avLst/>
          </a:prstGeom>
        </p:spPr>
      </p:pic>
      <p:sp>
        <p:nvSpPr>
          <p:cNvPr id="265" name="Line 1086"/>
          <p:cNvSpPr>
            <a:spLocks noChangeShapeType="1"/>
          </p:cNvSpPr>
          <p:nvPr/>
        </p:nvSpPr>
        <p:spPr bwMode="auto">
          <a:xfrm>
            <a:off x="484188" y="617538"/>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66" name="Line 1087"/>
          <p:cNvSpPr>
            <a:spLocks noChangeShapeType="1"/>
          </p:cNvSpPr>
          <p:nvPr/>
        </p:nvSpPr>
        <p:spPr bwMode="auto">
          <a:xfrm>
            <a:off x="484188" y="617538"/>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67" name="Rectangle 1088"/>
          <p:cNvSpPr>
            <a:spLocks noChangeArrowheads="1"/>
          </p:cNvSpPr>
          <p:nvPr/>
        </p:nvSpPr>
        <p:spPr bwMode="auto">
          <a:xfrm>
            <a:off x="484188" y="617538"/>
            <a:ext cx="1587" cy="1587"/>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268" name="Rectangle 1089"/>
          <p:cNvSpPr>
            <a:spLocks noChangeArrowheads="1"/>
          </p:cNvSpPr>
          <p:nvPr/>
        </p:nvSpPr>
        <p:spPr bwMode="auto">
          <a:xfrm>
            <a:off x="484188" y="617538"/>
            <a:ext cx="1587" cy="1587"/>
          </a:xfrm>
          <a:prstGeom prst="rect">
            <a:avLst/>
          </a:prstGeom>
          <a:noFill/>
          <a:ln w="9525">
            <a:noFill/>
            <a:miter lim="800000"/>
            <a:headEnd/>
            <a:tailEnd/>
          </a:ln>
        </p:spPr>
        <p:txBody>
          <a:bodyPr/>
          <a:lstStyle/>
          <a:p>
            <a:pPr>
              <a:spcBef>
                <a:spcPct val="50000"/>
              </a:spcBef>
              <a:buFontTx/>
              <a:buChar char="•"/>
              <a:defRPr/>
            </a:pPr>
            <a:endParaRPr lang="en-US" sz="1300" b="0" dirty="0"/>
          </a:p>
        </p:txBody>
      </p:sp>
      <p:sp>
        <p:nvSpPr>
          <p:cNvPr id="269" name="Freeform 1098"/>
          <p:cNvSpPr>
            <a:spLocks/>
          </p:cNvSpPr>
          <p:nvPr/>
        </p:nvSpPr>
        <p:spPr bwMode="auto">
          <a:xfrm>
            <a:off x="487363" y="617538"/>
            <a:ext cx="3175" cy="1587"/>
          </a:xfrm>
          <a:custGeom>
            <a:avLst/>
            <a:gdLst/>
            <a:ahLst/>
            <a:cxnLst>
              <a:cxn ang="0">
                <a:pos x="0" y="0"/>
              </a:cxn>
              <a:cxn ang="0">
                <a:pos x="2" y="0"/>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2" y="0"/>
              </a:cxn>
              <a:cxn ang="0">
                <a:pos x="2" y="0"/>
              </a:cxn>
              <a:cxn ang="0">
                <a:pos x="2" y="0"/>
              </a:cxn>
              <a:cxn ang="0">
                <a:pos x="0" y="0"/>
              </a:cxn>
              <a:cxn ang="0">
                <a:pos x="0" y="0"/>
              </a:cxn>
              <a:cxn ang="0">
                <a:pos x="0" y="0"/>
              </a:cxn>
            </a:cxnLst>
            <a:rect l="0" t="0" r="r" b="b"/>
            <a:pathLst>
              <a:path w="2">
                <a:moveTo>
                  <a:pt x="0" y="0"/>
                </a:moveTo>
                <a:lnTo>
                  <a:pt x="2" y="0"/>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2" y="0"/>
                </a:lnTo>
                <a:lnTo>
                  <a:pt x="2" y="0"/>
                </a:lnTo>
                <a:lnTo>
                  <a:pt x="2"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70" name="Freeform 1115"/>
          <p:cNvSpPr>
            <a:spLocks/>
          </p:cNvSpPr>
          <p:nvPr/>
        </p:nvSpPr>
        <p:spPr bwMode="auto">
          <a:xfrm>
            <a:off x="458788" y="473075"/>
            <a:ext cx="3175" cy="3175"/>
          </a:xfrm>
          <a:custGeom>
            <a:avLst/>
            <a:gdLst/>
            <a:ahLst/>
            <a:cxnLst>
              <a:cxn ang="0">
                <a:pos x="0" y="2"/>
              </a:cxn>
              <a:cxn ang="0">
                <a:pos x="0" y="2"/>
              </a:cxn>
              <a:cxn ang="0">
                <a:pos x="0" y="2"/>
              </a:cxn>
              <a:cxn ang="0">
                <a:pos x="0" y="2"/>
              </a:cxn>
              <a:cxn ang="0">
                <a:pos x="0" y="2"/>
              </a:cxn>
              <a:cxn ang="0">
                <a:pos x="0" y="2"/>
              </a:cxn>
              <a:cxn ang="0">
                <a:pos x="2" y="2"/>
              </a:cxn>
              <a:cxn ang="0">
                <a:pos x="2" y="2"/>
              </a:cxn>
              <a:cxn ang="0">
                <a:pos x="2" y="0"/>
              </a:cxn>
              <a:cxn ang="0">
                <a:pos x="0" y="2"/>
              </a:cxn>
              <a:cxn ang="0">
                <a:pos x="0" y="2"/>
              </a:cxn>
              <a:cxn ang="0">
                <a:pos x="0" y="2"/>
              </a:cxn>
              <a:cxn ang="0">
                <a:pos x="0" y="2"/>
              </a:cxn>
              <a:cxn ang="0">
                <a:pos x="0" y="2"/>
              </a:cxn>
              <a:cxn ang="0">
                <a:pos x="2" y="2"/>
              </a:cxn>
              <a:cxn ang="0">
                <a:pos x="2" y="2"/>
              </a:cxn>
              <a:cxn ang="0">
                <a:pos x="2" y="2"/>
              </a:cxn>
              <a:cxn ang="0">
                <a:pos x="2" y="2"/>
              </a:cxn>
              <a:cxn ang="0">
                <a:pos x="2" y="2"/>
              </a:cxn>
              <a:cxn ang="0">
                <a:pos x="2" y="2"/>
              </a:cxn>
              <a:cxn ang="0">
                <a:pos x="0" y="2"/>
              </a:cxn>
              <a:cxn ang="0">
                <a:pos x="0" y="2"/>
              </a:cxn>
              <a:cxn ang="0">
                <a:pos x="0" y="2"/>
              </a:cxn>
              <a:cxn ang="0">
                <a:pos x="0" y="2"/>
              </a:cxn>
              <a:cxn ang="0">
                <a:pos x="0" y="2"/>
              </a:cxn>
              <a:cxn ang="0">
                <a:pos x="0" y="2"/>
              </a:cxn>
              <a:cxn ang="0">
                <a:pos x="0" y="2"/>
              </a:cxn>
              <a:cxn ang="0">
                <a:pos x="2" y="2"/>
              </a:cxn>
              <a:cxn ang="0">
                <a:pos x="0" y="2"/>
              </a:cxn>
              <a:cxn ang="0">
                <a:pos x="2" y="2"/>
              </a:cxn>
              <a:cxn ang="0">
                <a:pos x="2" y="2"/>
              </a:cxn>
              <a:cxn ang="0">
                <a:pos x="2" y="2"/>
              </a:cxn>
              <a:cxn ang="0">
                <a:pos x="0" y="2"/>
              </a:cxn>
              <a:cxn ang="0">
                <a:pos x="0" y="2"/>
              </a:cxn>
            </a:cxnLst>
            <a:rect l="0" t="0" r="r" b="b"/>
            <a:pathLst>
              <a:path w="2" h="2">
                <a:moveTo>
                  <a:pt x="0" y="2"/>
                </a:move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2" y="0"/>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2" y="2"/>
                </a:lnTo>
                <a:lnTo>
                  <a:pt x="2" y="2"/>
                </a:lnTo>
                <a:lnTo>
                  <a:pt x="2" y="2"/>
                </a:lnTo>
                <a:lnTo>
                  <a:pt x="2" y="2"/>
                </a:lnTo>
                <a:lnTo>
                  <a:pt x="0" y="2"/>
                </a:lnTo>
                <a:lnTo>
                  <a:pt x="2" y="2"/>
                </a:lnTo>
                <a:lnTo>
                  <a:pt x="2"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0" y="2"/>
                </a:lnTo>
                <a:lnTo>
                  <a:pt x="2" y="2"/>
                </a:lnTo>
                <a:lnTo>
                  <a:pt x="2" y="2"/>
                </a:lnTo>
                <a:lnTo>
                  <a:pt x="2" y="2"/>
                </a:lnTo>
                <a:lnTo>
                  <a:pt x="2" y="2"/>
                </a:lnTo>
                <a:lnTo>
                  <a:pt x="2" y="2"/>
                </a:lnTo>
                <a:lnTo>
                  <a:pt x="2" y="2"/>
                </a:lnTo>
                <a:lnTo>
                  <a:pt x="2" y="2"/>
                </a:lnTo>
                <a:lnTo>
                  <a:pt x="0"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71" name="Freeform 1120"/>
          <p:cNvSpPr>
            <a:spLocks/>
          </p:cNvSpPr>
          <p:nvPr/>
        </p:nvSpPr>
        <p:spPr bwMode="auto">
          <a:xfrm>
            <a:off x="458788" y="463550"/>
            <a:ext cx="3175" cy="3175"/>
          </a:xfrm>
          <a:custGeom>
            <a:avLst/>
            <a:gdLst/>
            <a:ahLst/>
            <a:cxnLst>
              <a:cxn ang="0">
                <a:pos x="0" y="0"/>
              </a:cxn>
              <a:cxn ang="0">
                <a:pos x="0" y="2"/>
              </a:cxn>
              <a:cxn ang="0">
                <a:pos x="0" y="2"/>
              </a:cxn>
              <a:cxn ang="0">
                <a:pos x="0" y="2"/>
              </a:cxn>
              <a:cxn ang="0">
                <a:pos x="2" y="2"/>
              </a:cxn>
              <a:cxn ang="0">
                <a:pos x="2" y="0"/>
              </a:cxn>
              <a:cxn ang="0">
                <a:pos x="2" y="0"/>
              </a:cxn>
              <a:cxn ang="0">
                <a:pos x="2" y="0"/>
              </a:cxn>
              <a:cxn ang="0">
                <a:pos x="0" y="0"/>
              </a:cxn>
              <a:cxn ang="0">
                <a:pos x="0" y="2"/>
              </a:cxn>
              <a:cxn ang="0">
                <a:pos x="0" y="2"/>
              </a:cxn>
              <a:cxn ang="0">
                <a:pos x="2" y="0"/>
              </a:cxn>
              <a:cxn ang="0">
                <a:pos x="2" y="0"/>
              </a:cxn>
              <a:cxn ang="0">
                <a:pos x="2" y="0"/>
              </a:cxn>
              <a:cxn ang="0">
                <a:pos x="2" y="2"/>
              </a:cxn>
              <a:cxn ang="0">
                <a:pos x="0" y="2"/>
              </a:cxn>
              <a:cxn ang="0">
                <a:pos x="0" y="2"/>
              </a:cxn>
              <a:cxn ang="0">
                <a:pos x="0" y="2"/>
              </a:cxn>
              <a:cxn ang="0">
                <a:pos x="0" y="2"/>
              </a:cxn>
              <a:cxn ang="0">
                <a:pos x="0" y="2"/>
              </a:cxn>
              <a:cxn ang="0">
                <a:pos x="0" y="2"/>
              </a:cxn>
              <a:cxn ang="0">
                <a:pos x="0" y="2"/>
              </a:cxn>
              <a:cxn ang="0">
                <a:pos x="0" y="2"/>
              </a:cxn>
              <a:cxn ang="0">
                <a:pos x="2" y="2"/>
              </a:cxn>
              <a:cxn ang="0">
                <a:pos x="0" y="2"/>
              </a:cxn>
              <a:cxn ang="0">
                <a:pos x="0" y="2"/>
              </a:cxn>
              <a:cxn ang="0">
                <a:pos x="2" y="2"/>
              </a:cxn>
              <a:cxn ang="0">
                <a:pos x="2" y="2"/>
              </a:cxn>
              <a:cxn ang="0">
                <a:pos x="2" y="0"/>
              </a:cxn>
              <a:cxn ang="0">
                <a:pos x="0" y="0"/>
              </a:cxn>
              <a:cxn ang="0">
                <a:pos x="0" y="0"/>
              </a:cxn>
            </a:cxnLst>
            <a:rect l="0" t="0" r="r" b="b"/>
            <a:pathLst>
              <a:path w="2" h="2">
                <a:moveTo>
                  <a:pt x="0" y="0"/>
                </a:moveTo>
                <a:lnTo>
                  <a:pt x="0" y="2"/>
                </a:lnTo>
                <a:lnTo>
                  <a:pt x="0" y="2"/>
                </a:lnTo>
                <a:lnTo>
                  <a:pt x="0" y="2"/>
                </a:lnTo>
                <a:lnTo>
                  <a:pt x="2" y="2"/>
                </a:lnTo>
                <a:lnTo>
                  <a:pt x="2" y="0"/>
                </a:lnTo>
                <a:lnTo>
                  <a:pt x="2" y="0"/>
                </a:lnTo>
                <a:lnTo>
                  <a:pt x="2" y="0"/>
                </a:lnTo>
                <a:lnTo>
                  <a:pt x="0" y="0"/>
                </a:lnTo>
                <a:lnTo>
                  <a:pt x="0" y="2"/>
                </a:lnTo>
                <a:lnTo>
                  <a:pt x="0" y="2"/>
                </a:lnTo>
                <a:lnTo>
                  <a:pt x="2" y="0"/>
                </a:lnTo>
                <a:lnTo>
                  <a:pt x="2" y="0"/>
                </a:lnTo>
                <a:lnTo>
                  <a:pt x="2" y="0"/>
                </a:lnTo>
                <a:lnTo>
                  <a:pt x="2" y="2"/>
                </a:lnTo>
                <a:lnTo>
                  <a:pt x="0" y="2"/>
                </a:lnTo>
                <a:lnTo>
                  <a:pt x="0" y="2"/>
                </a:lnTo>
                <a:lnTo>
                  <a:pt x="0" y="2"/>
                </a:lnTo>
                <a:lnTo>
                  <a:pt x="0" y="2"/>
                </a:lnTo>
                <a:lnTo>
                  <a:pt x="0" y="2"/>
                </a:lnTo>
                <a:lnTo>
                  <a:pt x="0" y="2"/>
                </a:lnTo>
                <a:lnTo>
                  <a:pt x="0" y="2"/>
                </a:lnTo>
                <a:lnTo>
                  <a:pt x="0" y="2"/>
                </a:lnTo>
                <a:lnTo>
                  <a:pt x="2" y="2"/>
                </a:lnTo>
                <a:lnTo>
                  <a:pt x="0" y="2"/>
                </a:lnTo>
                <a:lnTo>
                  <a:pt x="0" y="2"/>
                </a:lnTo>
                <a:lnTo>
                  <a:pt x="2" y="2"/>
                </a:lnTo>
                <a:lnTo>
                  <a:pt x="2" y="2"/>
                </a:lnTo>
                <a:lnTo>
                  <a:pt x="2"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72" name="Freeform 1134"/>
          <p:cNvSpPr>
            <a:spLocks/>
          </p:cNvSpPr>
          <p:nvPr/>
        </p:nvSpPr>
        <p:spPr bwMode="auto">
          <a:xfrm>
            <a:off x="703263" y="514350"/>
            <a:ext cx="3175" cy="6350"/>
          </a:xfrm>
          <a:custGeom>
            <a:avLst/>
            <a:gdLst/>
            <a:ahLst/>
            <a:cxnLst>
              <a:cxn ang="0">
                <a:pos x="2" y="4"/>
              </a:cxn>
              <a:cxn ang="0">
                <a:pos x="2" y="4"/>
              </a:cxn>
              <a:cxn ang="0">
                <a:pos x="2" y="4"/>
              </a:cxn>
              <a:cxn ang="0">
                <a:pos x="2" y="2"/>
              </a:cxn>
              <a:cxn ang="0">
                <a:pos x="2" y="0"/>
              </a:cxn>
              <a:cxn ang="0">
                <a:pos x="2" y="0"/>
              </a:cxn>
              <a:cxn ang="0">
                <a:pos x="2" y="0"/>
              </a:cxn>
              <a:cxn ang="0">
                <a:pos x="0" y="2"/>
              </a:cxn>
              <a:cxn ang="0">
                <a:pos x="2" y="4"/>
              </a:cxn>
              <a:cxn ang="0">
                <a:pos x="2" y="2"/>
              </a:cxn>
              <a:cxn ang="0">
                <a:pos x="2" y="2"/>
              </a:cxn>
              <a:cxn ang="0">
                <a:pos x="2" y="0"/>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0" y="2"/>
              </a:cxn>
              <a:cxn ang="0">
                <a:pos x="2" y="4"/>
              </a:cxn>
            </a:cxnLst>
            <a:rect l="0" t="0" r="r" b="b"/>
            <a:pathLst>
              <a:path w="2" h="4">
                <a:moveTo>
                  <a:pt x="2" y="4"/>
                </a:moveTo>
                <a:lnTo>
                  <a:pt x="2" y="4"/>
                </a:lnTo>
                <a:lnTo>
                  <a:pt x="2" y="4"/>
                </a:lnTo>
                <a:lnTo>
                  <a:pt x="2" y="2"/>
                </a:lnTo>
                <a:lnTo>
                  <a:pt x="2" y="0"/>
                </a:lnTo>
                <a:lnTo>
                  <a:pt x="2" y="0"/>
                </a:lnTo>
                <a:lnTo>
                  <a:pt x="2" y="0"/>
                </a:lnTo>
                <a:lnTo>
                  <a:pt x="0" y="2"/>
                </a:lnTo>
                <a:lnTo>
                  <a:pt x="2" y="4"/>
                </a:lnTo>
                <a:lnTo>
                  <a:pt x="2" y="2"/>
                </a:lnTo>
                <a:lnTo>
                  <a:pt x="2" y="2"/>
                </a:lnTo>
                <a:lnTo>
                  <a:pt x="2" y="0"/>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0" y="2"/>
                </a:lnTo>
                <a:lnTo>
                  <a:pt x="2" y="4"/>
                </a:lnTo>
              </a:path>
            </a:pathLst>
          </a:custGeom>
          <a:noFill/>
          <a:ln w="9525">
            <a:noFill/>
            <a:round/>
            <a:headEnd/>
            <a:tailEnd/>
          </a:ln>
        </p:spPr>
        <p:txBody>
          <a:bodyPr/>
          <a:lstStyle/>
          <a:p>
            <a:pPr>
              <a:spcBef>
                <a:spcPct val="50000"/>
              </a:spcBef>
              <a:buFontTx/>
              <a:buChar char="•"/>
              <a:defRPr/>
            </a:pPr>
            <a:endParaRPr lang="en-US" sz="1300" b="0" dirty="0"/>
          </a:p>
        </p:txBody>
      </p:sp>
      <p:sp>
        <p:nvSpPr>
          <p:cNvPr id="273" name="Freeform 1141"/>
          <p:cNvSpPr>
            <a:spLocks/>
          </p:cNvSpPr>
          <p:nvPr/>
        </p:nvSpPr>
        <p:spPr bwMode="auto">
          <a:xfrm>
            <a:off x="706438" y="479425"/>
            <a:ext cx="1587" cy="6350"/>
          </a:xfrm>
          <a:custGeom>
            <a:avLst/>
            <a:gdLst/>
            <a:ahLst/>
            <a:cxnLst>
              <a:cxn ang="0">
                <a:pos x="0" y="4"/>
              </a:cxn>
              <a:cxn ang="0">
                <a:pos x="0" y="2"/>
              </a:cxn>
              <a:cxn ang="0">
                <a:pos x="0" y="0"/>
              </a:cxn>
              <a:cxn ang="0">
                <a:pos x="0" y="0"/>
              </a:cxn>
              <a:cxn ang="0">
                <a:pos x="0" y="2"/>
              </a:cxn>
              <a:cxn ang="0">
                <a:pos x="0" y="2"/>
              </a:cxn>
              <a:cxn ang="0">
                <a:pos x="0" y="4"/>
              </a:cxn>
              <a:cxn ang="0">
                <a:pos x="0" y="2"/>
              </a:cxn>
              <a:cxn ang="0">
                <a:pos x="0" y="2"/>
              </a:cxn>
              <a:cxn ang="0">
                <a:pos x="0" y="2"/>
              </a:cxn>
              <a:cxn ang="0">
                <a:pos x="0" y="2"/>
              </a:cxn>
              <a:cxn ang="0">
                <a:pos x="0" y="2"/>
              </a:cxn>
              <a:cxn ang="0">
                <a:pos x="0" y="2"/>
              </a:cxn>
              <a:cxn ang="0">
                <a:pos x="0" y="2"/>
              </a:cxn>
              <a:cxn ang="0">
                <a:pos x="0" y="4"/>
              </a:cxn>
            </a:cxnLst>
            <a:rect l="0" t="0" r="r" b="b"/>
            <a:pathLst>
              <a:path h="4">
                <a:moveTo>
                  <a:pt x="0" y="4"/>
                </a:moveTo>
                <a:lnTo>
                  <a:pt x="0" y="2"/>
                </a:lnTo>
                <a:lnTo>
                  <a:pt x="0" y="0"/>
                </a:lnTo>
                <a:lnTo>
                  <a:pt x="0" y="0"/>
                </a:lnTo>
                <a:lnTo>
                  <a:pt x="0" y="2"/>
                </a:lnTo>
                <a:lnTo>
                  <a:pt x="0" y="2"/>
                </a:lnTo>
                <a:lnTo>
                  <a:pt x="0" y="4"/>
                </a:lnTo>
                <a:lnTo>
                  <a:pt x="0" y="2"/>
                </a:lnTo>
                <a:lnTo>
                  <a:pt x="0" y="2"/>
                </a:lnTo>
                <a:lnTo>
                  <a:pt x="0" y="2"/>
                </a:lnTo>
                <a:lnTo>
                  <a:pt x="0" y="2"/>
                </a:lnTo>
                <a:lnTo>
                  <a:pt x="0" y="2"/>
                </a:lnTo>
                <a:lnTo>
                  <a:pt x="0" y="2"/>
                </a:lnTo>
                <a:lnTo>
                  <a:pt x="0" y="2"/>
                </a:lnTo>
                <a:lnTo>
                  <a:pt x="0" y="4"/>
                </a:lnTo>
              </a:path>
            </a:pathLst>
          </a:custGeom>
          <a:noFill/>
          <a:ln w="9525">
            <a:noFill/>
            <a:round/>
            <a:headEnd/>
            <a:tailEnd/>
          </a:ln>
        </p:spPr>
        <p:txBody>
          <a:bodyPr/>
          <a:lstStyle/>
          <a:p>
            <a:pPr>
              <a:spcBef>
                <a:spcPct val="50000"/>
              </a:spcBef>
              <a:buFontTx/>
              <a:buChar char="•"/>
              <a:defRPr/>
            </a:pPr>
            <a:endParaRPr lang="en-US" sz="1300" b="0" dirty="0"/>
          </a:p>
        </p:txBody>
      </p:sp>
      <p:sp>
        <p:nvSpPr>
          <p:cNvPr id="274" name="Freeform 1148"/>
          <p:cNvSpPr>
            <a:spLocks/>
          </p:cNvSpPr>
          <p:nvPr/>
        </p:nvSpPr>
        <p:spPr bwMode="auto">
          <a:xfrm>
            <a:off x="693738" y="460375"/>
            <a:ext cx="3175" cy="3175"/>
          </a:xfrm>
          <a:custGeom>
            <a:avLst/>
            <a:gdLst/>
            <a:ahLst/>
            <a:cxnLst>
              <a:cxn ang="0">
                <a:pos x="2" y="2"/>
              </a:cxn>
              <a:cxn ang="0">
                <a:pos x="2" y="0"/>
              </a:cxn>
              <a:cxn ang="0">
                <a:pos x="2" y="0"/>
              </a:cxn>
              <a:cxn ang="0">
                <a:pos x="2" y="0"/>
              </a:cxn>
              <a:cxn ang="0">
                <a:pos x="2" y="0"/>
              </a:cxn>
              <a:cxn ang="0">
                <a:pos x="0" y="0"/>
              </a:cxn>
              <a:cxn ang="0">
                <a:pos x="0" y="0"/>
              </a:cxn>
              <a:cxn ang="0">
                <a:pos x="0" y="2"/>
              </a:cxn>
              <a:cxn ang="0">
                <a:pos x="0" y="2"/>
              </a:cxn>
              <a:cxn ang="0">
                <a:pos x="0" y="2"/>
              </a:cxn>
              <a:cxn ang="0">
                <a:pos x="2" y="2"/>
              </a:cxn>
              <a:cxn ang="0">
                <a:pos x="2" y="2"/>
              </a:cxn>
              <a:cxn ang="0">
                <a:pos x="2" y="0"/>
              </a:cxn>
              <a:cxn ang="0">
                <a:pos x="2" y="0"/>
              </a:cxn>
              <a:cxn ang="0">
                <a:pos x="2" y="0"/>
              </a:cxn>
              <a:cxn ang="0">
                <a:pos x="0" y="2"/>
              </a:cxn>
              <a:cxn ang="0">
                <a:pos x="2" y="2"/>
              </a:cxn>
              <a:cxn ang="0">
                <a:pos x="2" y="0"/>
              </a:cxn>
              <a:cxn ang="0">
                <a:pos x="0" y="2"/>
              </a:cxn>
              <a:cxn ang="0">
                <a:pos x="2" y="2"/>
              </a:cxn>
              <a:cxn ang="0">
                <a:pos x="0" y="2"/>
              </a:cxn>
              <a:cxn ang="0">
                <a:pos x="0" y="2"/>
              </a:cxn>
              <a:cxn ang="0">
                <a:pos x="0" y="2"/>
              </a:cxn>
              <a:cxn ang="0">
                <a:pos x="0" y="2"/>
              </a:cxn>
              <a:cxn ang="0">
                <a:pos x="0" y="2"/>
              </a:cxn>
              <a:cxn ang="0">
                <a:pos x="0" y="2"/>
              </a:cxn>
              <a:cxn ang="0">
                <a:pos x="0" y="2"/>
              </a:cxn>
              <a:cxn ang="0">
                <a:pos x="0" y="2"/>
              </a:cxn>
              <a:cxn ang="0">
                <a:pos x="0" y="2"/>
              </a:cxn>
              <a:cxn ang="0">
                <a:pos x="2" y="2"/>
              </a:cxn>
              <a:cxn ang="0">
                <a:pos x="2" y="2"/>
              </a:cxn>
            </a:cxnLst>
            <a:rect l="0" t="0" r="r" b="b"/>
            <a:pathLst>
              <a:path w="2" h="2">
                <a:moveTo>
                  <a:pt x="2" y="2"/>
                </a:moveTo>
                <a:lnTo>
                  <a:pt x="2" y="0"/>
                </a:lnTo>
                <a:lnTo>
                  <a:pt x="2" y="0"/>
                </a:lnTo>
                <a:lnTo>
                  <a:pt x="2" y="0"/>
                </a:lnTo>
                <a:lnTo>
                  <a:pt x="2" y="0"/>
                </a:lnTo>
                <a:lnTo>
                  <a:pt x="0" y="0"/>
                </a:lnTo>
                <a:lnTo>
                  <a:pt x="0" y="0"/>
                </a:lnTo>
                <a:lnTo>
                  <a:pt x="0" y="2"/>
                </a:lnTo>
                <a:lnTo>
                  <a:pt x="0" y="2"/>
                </a:lnTo>
                <a:lnTo>
                  <a:pt x="0" y="2"/>
                </a:lnTo>
                <a:lnTo>
                  <a:pt x="2" y="2"/>
                </a:lnTo>
                <a:lnTo>
                  <a:pt x="2" y="2"/>
                </a:lnTo>
                <a:lnTo>
                  <a:pt x="2" y="0"/>
                </a:lnTo>
                <a:lnTo>
                  <a:pt x="2" y="0"/>
                </a:lnTo>
                <a:lnTo>
                  <a:pt x="2" y="0"/>
                </a:lnTo>
                <a:lnTo>
                  <a:pt x="0" y="2"/>
                </a:lnTo>
                <a:lnTo>
                  <a:pt x="2" y="2"/>
                </a:lnTo>
                <a:lnTo>
                  <a:pt x="2" y="0"/>
                </a:lnTo>
                <a:lnTo>
                  <a:pt x="0" y="2"/>
                </a:lnTo>
                <a:lnTo>
                  <a:pt x="2" y="2"/>
                </a:lnTo>
                <a:lnTo>
                  <a:pt x="0" y="2"/>
                </a:lnTo>
                <a:lnTo>
                  <a:pt x="0" y="2"/>
                </a:lnTo>
                <a:lnTo>
                  <a:pt x="0" y="2"/>
                </a:lnTo>
                <a:lnTo>
                  <a:pt x="0" y="2"/>
                </a:lnTo>
                <a:lnTo>
                  <a:pt x="0" y="2"/>
                </a:lnTo>
                <a:lnTo>
                  <a:pt x="0" y="2"/>
                </a:lnTo>
                <a:lnTo>
                  <a:pt x="0" y="2"/>
                </a:lnTo>
                <a:lnTo>
                  <a:pt x="0" y="2"/>
                </a:lnTo>
                <a:lnTo>
                  <a:pt x="0" y="2"/>
                </a:lnTo>
                <a:lnTo>
                  <a:pt x="2"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75" name="Freeform 1150"/>
          <p:cNvSpPr>
            <a:spLocks/>
          </p:cNvSpPr>
          <p:nvPr/>
        </p:nvSpPr>
        <p:spPr bwMode="auto">
          <a:xfrm>
            <a:off x="684213" y="447675"/>
            <a:ext cx="1587" cy="3175"/>
          </a:xfrm>
          <a:custGeom>
            <a:avLst/>
            <a:gdLst/>
            <a:ahLst/>
            <a:cxnLst>
              <a:cxn ang="0">
                <a:pos x="0" y="2"/>
              </a:cxn>
              <a:cxn ang="0">
                <a:pos x="0" y="0"/>
              </a:cxn>
              <a:cxn ang="0">
                <a:pos x="0" y="2"/>
              </a:cxn>
            </a:cxnLst>
            <a:rect l="0" t="0" r="r" b="b"/>
            <a:pathLst>
              <a:path h="2">
                <a:moveTo>
                  <a:pt x="0" y="2"/>
                </a:move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76" name="Freeform 1152"/>
          <p:cNvSpPr>
            <a:spLocks/>
          </p:cNvSpPr>
          <p:nvPr/>
        </p:nvSpPr>
        <p:spPr bwMode="auto">
          <a:xfrm>
            <a:off x="684213" y="447675"/>
            <a:ext cx="3175" cy="3175"/>
          </a:xfrm>
          <a:custGeom>
            <a:avLst/>
            <a:gdLst/>
            <a:ahLst/>
            <a:cxnLst>
              <a:cxn ang="0">
                <a:pos x="2" y="0"/>
              </a:cxn>
              <a:cxn ang="0">
                <a:pos x="0" y="0"/>
              </a:cxn>
              <a:cxn ang="0">
                <a:pos x="0" y="0"/>
              </a:cxn>
              <a:cxn ang="0">
                <a:pos x="0" y="0"/>
              </a:cxn>
              <a:cxn ang="0">
                <a:pos x="0" y="2"/>
              </a:cxn>
              <a:cxn ang="0">
                <a:pos x="2" y="2"/>
              </a:cxn>
              <a:cxn ang="0">
                <a:pos x="2" y="0"/>
              </a:cxn>
              <a:cxn ang="0">
                <a:pos x="0" y="0"/>
              </a:cxn>
              <a:cxn ang="0">
                <a:pos x="0" y="0"/>
              </a:cxn>
              <a:cxn ang="0">
                <a:pos x="0" y="0"/>
              </a:cxn>
              <a:cxn ang="0">
                <a:pos x="0" y="2"/>
              </a:cxn>
              <a:cxn ang="0">
                <a:pos x="2" y="2"/>
              </a:cxn>
              <a:cxn ang="0">
                <a:pos x="2" y="0"/>
              </a:cxn>
            </a:cxnLst>
            <a:rect l="0" t="0" r="r" b="b"/>
            <a:pathLst>
              <a:path w="2" h="2">
                <a:moveTo>
                  <a:pt x="2" y="0"/>
                </a:moveTo>
                <a:lnTo>
                  <a:pt x="0" y="0"/>
                </a:lnTo>
                <a:lnTo>
                  <a:pt x="0" y="0"/>
                </a:lnTo>
                <a:lnTo>
                  <a:pt x="0" y="0"/>
                </a:lnTo>
                <a:lnTo>
                  <a:pt x="0" y="2"/>
                </a:lnTo>
                <a:lnTo>
                  <a:pt x="2" y="2"/>
                </a:lnTo>
                <a:lnTo>
                  <a:pt x="2" y="0"/>
                </a:lnTo>
                <a:lnTo>
                  <a:pt x="0" y="0"/>
                </a:lnTo>
                <a:lnTo>
                  <a:pt x="0" y="0"/>
                </a:lnTo>
                <a:lnTo>
                  <a:pt x="0" y="0"/>
                </a:lnTo>
                <a:lnTo>
                  <a:pt x="0" y="2"/>
                </a:lnTo>
                <a:lnTo>
                  <a:pt x="2" y="2"/>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77" name="Freeform 1154"/>
          <p:cNvSpPr>
            <a:spLocks/>
          </p:cNvSpPr>
          <p:nvPr/>
        </p:nvSpPr>
        <p:spPr bwMode="auto">
          <a:xfrm>
            <a:off x="665163" y="434975"/>
            <a:ext cx="3175" cy="1588"/>
          </a:xfrm>
          <a:custGeom>
            <a:avLst/>
            <a:gdLst/>
            <a:ahLst/>
            <a:cxnLst>
              <a:cxn ang="0">
                <a:pos x="2" y="0"/>
              </a:cxn>
              <a:cxn ang="0">
                <a:pos x="0" y="0"/>
              </a:cxn>
              <a:cxn ang="0">
                <a:pos x="2" y="0"/>
              </a:cxn>
            </a:cxnLst>
            <a:rect l="0" t="0" r="r" b="b"/>
            <a:pathLst>
              <a:path w="2">
                <a:moveTo>
                  <a:pt x="2" y="0"/>
                </a:moveTo>
                <a:lnTo>
                  <a:pt x="0" y="0"/>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78" name="Freeform 1156"/>
          <p:cNvSpPr>
            <a:spLocks/>
          </p:cNvSpPr>
          <p:nvPr/>
        </p:nvSpPr>
        <p:spPr bwMode="auto">
          <a:xfrm>
            <a:off x="665163" y="431800"/>
            <a:ext cx="3175" cy="3175"/>
          </a:xfrm>
          <a:custGeom>
            <a:avLst/>
            <a:gdLst/>
            <a:ahLst/>
            <a:cxnLst>
              <a:cxn ang="0">
                <a:pos x="2" y="2"/>
              </a:cxn>
              <a:cxn ang="0">
                <a:pos x="0" y="0"/>
              </a:cxn>
              <a:cxn ang="0">
                <a:pos x="0" y="0"/>
              </a:cxn>
              <a:cxn ang="0">
                <a:pos x="0" y="2"/>
              </a:cxn>
              <a:cxn ang="0">
                <a:pos x="2" y="2"/>
              </a:cxn>
              <a:cxn ang="0">
                <a:pos x="2" y="2"/>
              </a:cxn>
              <a:cxn ang="0">
                <a:pos x="2" y="2"/>
              </a:cxn>
              <a:cxn ang="0">
                <a:pos x="0" y="0"/>
              </a:cxn>
              <a:cxn ang="0">
                <a:pos x="0" y="0"/>
              </a:cxn>
              <a:cxn ang="0">
                <a:pos x="0" y="2"/>
              </a:cxn>
              <a:cxn ang="0">
                <a:pos x="2" y="2"/>
              </a:cxn>
              <a:cxn ang="0">
                <a:pos x="2" y="2"/>
              </a:cxn>
              <a:cxn ang="0">
                <a:pos x="2" y="2"/>
              </a:cxn>
            </a:cxnLst>
            <a:rect l="0" t="0" r="r" b="b"/>
            <a:pathLst>
              <a:path w="2" h="2">
                <a:moveTo>
                  <a:pt x="2" y="2"/>
                </a:moveTo>
                <a:lnTo>
                  <a:pt x="0" y="0"/>
                </a:lnTo>
                <a:lnTo>
                  <a:pt x="0" y="0"/>
                </a:lnTo>
                <a:lnTo>
                  <a:pt x="0" y="2"/>
                </a:lnTo>
                <a:lnTo>
                  <a:pt x="2" y="2"/>
                </a:lnTo>
                <a:lnTo>
                  <a:pt x="2" y="2"/>
                </a:lnTo>
                <a:lnTo>
                  <a:pt x="2" y="2"/>
                </a:lnTo>
                <a:lnTo>
                  <a:pt x="0" y="0"/>
                </a:lnTo>
                <a:lnTo>
                  <a:pt x="0" y="0"/>
                </a:lnTo>
                <a:lnTo>
                  <a:pt x="0" y="2"/>
                </a:lnTo>
                <a:lnTo>
                  <a:pt x="2" y="2"/>
                </a:lnTo>
                <a:lnTo>
                  <a:pt x="2"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79" name="Freeform 1163"/>
          <p:cNvSpPr>
            <a:spLocks/>
          </p:cNvSpPr>
          <p:nvPr/>
        </p:nvSpPr>
        <p:spPr bwMode="auto">
          <a:xfrm>
            <a:off x="611188" y="415925"/>
            <a:ext cx="6350" cy="3175"/>
          </a:xfrm>
          <a:custGeom>
            <a:avLst/>
            <a:gdLst/>
            <a:ahLst/>
            <a:cxnLst>
              <a:cxn ang="0">
                <a:pos x="2" y="2"/>
              </a:cxn>
              <a:cxn ang="0">
                <a:pos x="2" y="2"/>
              </a:cxn>
              <a:cxn ang="0">
                <a:pos x="4" y="2"/>
              </a:cxn>
              <a:cxn ang="0">
                <a:pos x="4" y="0"/>
              </a:cxn>
              <a:cxn ang="0">
                <a:pos x="4" y="0"/>
              </a:cxn>
              <a:cxn ang="0">
                <a:pos x="2" y="0"/>
              </a:cxn>
              <a:cxn ang="0">
                <a:pos x="2" y="0"/>
              </a:cxn>
              <a:cxn ang="0">
                <a:pos x="0" y="2"/>
              </a:cxn>
              <a:cxn ang="0">
                <a:pos x="2" y="2"/>
              </a:cxn>
              <a:cxn ang="0">
                <a:pos x="2" y="0"/>
              </a:cxn>
              <a:cxn ang="0">
                <a:pos x="4" y="2"/>
              </a:cxn>
              <a:cxn ang="0">
                <a:pos x="4" y="0"/>
              </a:cxn>
              <a:cxn ang="0">
                <a:pos x="4" y="0"/>
              </a:cxn>
              <a:cxn ang="0">
                <a:pos x="2" y="0"/>
              </a:cxn>
              <a:cxn ang="0">
                <a:pos x="2" y="0"/>
              </a:cxn>
              <a:cxn ang="0">
                <a:pos x="0" y="0"/>
              </a:cxn>
              <a:cxn ang="0">
                <a:pos x="2" y="2"/>
              </a:cxn>
            </a:cxnLst>
            <a:rect l="0" t="0" r="r" b="b"/>
            <a:pathLst>
              <a:path w="4" h="2">
                <a:moveTo>
                  <a:pt x="2" y="2"/>
                </a:moveTo>
                <a:lnTo>
                  <a:pt x="2" y="2"/>
                </a:lnTo>
                <a:lnTo>
                  <a:pt x="4" y="2"/>
                </a:lnTo>
                <a:lnTo>
                  <a:pt x="4" y="0"/>
                </a:lnTo>
                <a:lnTo>
                  <a:pt x="4" y="0"/>
                </a:lnTo>
                <a:lnTo>
                  <a:pt x="2" y="0"/>
                </a:lnTo>
                <a:lnTo>
                  <a:pt x="2" y="0"/>
                </a:lnTo>
                <a:lnTo>
                  <a:pt x="0" y="2"/>
                </a:lnTo>
                <a:lnTo>
                  <a:pt x="2" y="2"/>
                </a:lnTo>
                <a:lnTo>
                  <a:pt x="2" y="0"/>
                </a:lnTo>
                <a:lnTo>
                  <a:pt x="4" y="2"/>
                </a:lnTo>
                <a:lnTo>
                  <a:pt x="4" y="0"/>
                </a:lnTo>
                <a:lnTo>
                  <a:pt x="4" y="0"/>
                </a:lnTo>
                <a:lnTo>
                  <a:pt x="2" y="0"/>
                </a:lnTo>
                <a:lnTo>
                  <a:pt x="2" y="0"/>
                </a:lnTo>
                <a:lnTo>
                  <a:pt x="0" y="0"/>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80" name="Freeform 1172"/>
          <p:cNvSpPr>
            <a:spLocks/>
          </p:cNvSpPr>
          <p:nvPr/>
        </p:nvSpPr>
        <p:spPr bwMode="auto">
          <a:xfrm>
            <a:off x="582613" y="476250"/>
            <a:ext cx="3175" cy="3175"/>
          </a:xfrm>
          <a:custGeom>
            <a:avLst/>
            <a:gdLst/>
            <a:ahLst/>
            <a:cxnLst>
              <a:cxn ang="0">
                <a:pos x="0" y="2"/>
              </a:cxn>
              <a:cxn ang="0">
                <a:pos x="0" y="2"/>
              </a:cxn>
              <a:cxn ang="0">
                <a:pos x="2" y="2"/>
              </a:cxn>
              <a:cxn ang="0">
                <a:pos x="0" y="0"/>
              </a:cxn>
              <a:cxn ang="0">
                <a:pos x="0" y="0"/>
              </a:cxn>
              <a:cxn ang="0">
                <a:pos x="0" y="0"/>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Lst>
            <a:rect l="0" t="0" r="r" b="b"/>
            <a:pathLst>
              <a:path w="2" h="2">
                <a:moveTo>
                  <a:pt x="0" y="2"/>
                </a:moveTo>
                <a:lnTo>
                  <a:pt x="0" y="2"/>
                </a:lnTo>
                <a:lnTo>
                  <a:pt x="2" y="2"/>
                </a:lnTo>
                <a:lnTo>
                  <a:pt x="0" y="0"/>
                </a:lnTo>
                <a:lnTo>
                  <a:pt x="0" y="0"/>
                </a:lnTo>
                <a:lnTo>
                  <a:pt x="0" y="0"/>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1" name="Freeform 1177"/>
          <p:cNvSpPr>
            <a:spLocks/>
          </p:cNvSpPr>
          <p:nvPr/>
        </p:nvSpPr>
        <p:spPr bwMode="auto">
          <a:xfrm>
            <a:off x="557213" y="534988"/>
            <a:ext cx="3175" cy="3175"/>
          </a:xfrm>
          <a:custGeom>
            <a:avLst/>
            <a:gdLst/>
            <a:ahLst/>
            <a:cxnLst>
              <a:cxn ang="0">
                <a:pos x="0" y="2"/>
              </a:cxn>
              <a:cxn ang="0">
                <a:pos x="2" y="2"/>
              </a:cxn>
              <a:cxn ang="0">
                <a:pos x="2" y="2"/>
              </a:cxn>
              <a:cxn ang="0">
                <a:pos x="2" y="0"/>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2"/>
              </a:cxn>
              <a:cxn ang="0">
                <a:pos x="0" y="2"/>
              </a:cxn>
              <a:cxn ang="0">
                <a:pos x="2" y="2"/>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2"/>
              </a:cxn>
              <a:cxn ang="0">
                <a:pos x="2" y="0"/>
              </a:cxn>
              <a:cxn ang="0">
                <a:pos x="2" y="0"/>
              </a:cxn>
              <a:cxn ang="0">
                <a:pos x="0" y="0"/>
              </a:cxn>
              <a:cxn ang="0">
                <a:pos x="0" y="0"/>
              </a:cxn>
              <a:cxn ang="0">
                <a:pos x="0" y="2"/>
              </a:cxn>
            </a:cxnLst>
            <a:rect l="0" t="0" r="r" b="b"/>
            <a:pathLst>
              <a:path w="2" h="2">
                <a:moveTo>
                  <a:pt x="0" y="2"/>
                </a:moveTo>
                <a:lnTo>
                  <a:pt x="2" y="2"/>
                </a:lnTo>
                <a:lnTo>
                  <a:pt x="2" y="2"/>
                </a:lnTo>
                <a:lnTo>
                  <a:pt x="2" y="0"/>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2"/>
                </a:lnTo>
                <a:lnTo>
                  <a:pt x="0" y="2"/>
                </a:lnTo>
                <a:lnTo>
                  <a:pt x="2" y="2"/>
                </a:lnTo>
                <a:lnTo>
                  <a:pt x="2" y="0"/>
                </a:lnTo>
                <a:lnTo>
                  <a:pt x="2" y="0"/>
                </a:lnTo>
                <a:lnTo>
                  <a:pt x="2" y="0"/>
                </a:lnTo>
                <a:lnTo>
                  <a:pt x="2" y="0"/>
                </a:lnTo>
                <a:lnTo>
                  <a:pt x="2" y="0"/>
                </a:lnTo>
                <a:lnTo>
                  <a:pt x="2" y="0"/>
                </a:lnTo>
                <a:lnTo>
                  <a:pt x="2" y="0"/>
                </a:lnTo>
                <a:lnTo>
                  <a:pt x="2" y="0"/>
                </a:lnTo>
                <a:lnTo>
                  <a:pt x="2" y="0"/>
                </a:lnTo>
                <a:lnTo>
                  <a:pt x="2" y="0"/>
                </a:lnTo>
                <a:lnTo>
                  <a:pt x="2" y="0"/>
                </a:lnTo>
                <a:lnTo>
                  <a:pt x="2" y="2"/>
                </a:lnTo>
                <a:lnTo>
                  <a:pt x="2" y="0"/>
                </a:lnTo>
                <a:lnTo>
                  <a:pt x="2" y="0"/>
                </a:lnTo>
                <a:lnTo>
                  <a:pt x="0" y="0"/>
                </a:ln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2" name="Freeform 1180"/>
          <p:cNvSpPr>
            <a:spLocks/>
          </p:cNvSpPr>
          <p:nvPr/>
        </p:nvSpPr>
        <p:spPr bwMode="auto">
          <a:xfrm>
            <a:off x="560388" y="530225"/>
            <a:ext cx="3175" cy="4763"/>
          </a:xfrm>
          <a:custGeom>
            <a:avLst/>
            <a:gdLst/>
            <a:ahLst/>
            <a:cxnLst>
              <a:cxn ang="0">
                <a:pos x="0" y="3"/>
              </a:cxn>
              <a:cxn ang="0">
                <a:pos x="0" y="3"/>
              </a:cxn>
              <a:cxn ang="0">
                <a:pos x="2" y="3"/>
              </a:cxn>
              <a:cxn ang="0">
                <a:pos x="2" y="3"/>
              </a:cxn>
              <a:cxn ang="0">
                <a:pos x="0" y="0"/>
              </a:cxn>
              <a:cxn ang="0">
                <a:pos x="0" y="0"/>
              </a:cxn>
              <a:cxn ang="0">
                <a:pos x="0" y="0"/>
              </a:cxn>
              <a:cxn ang="0">
                <a:pos x="0" y="3"/>
              </a:cxn>
              <a:cxn ang="0">
                <a:pos x="0" y="3"/>
              </a:cxn>
              <a:cxn ang="0">
                <a:pos x="0" y="3"/>
              </a:cxn>
              <a:cxn ang="0">
                <a:pos x="0" y="3"/>
              </a:cxn>
              <a:cxn ang="0">
                <a:pos x="0" y="0"/>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Lst>
            <a:rect l="0" t="0" r="r" b="b"/>
            <a:pathLst>
              <a:path w="2" h="3">
                <a:moveTo>
                  <a:pt x="0" y="3"/>
                </a:moveTo>
                <a:lnTo>
                  <a:pt x="0" y="3"/>
                </a:lnTo>
                <a:lnTo>
                  <a:pt x="2" y="3"/>
                </a:lnTo>
                <a:lnTo>
                  <a:pt x="2" y="3"/>
                </a:lnTo>
                <a:lnTo>
                  <a:pt x="0" y="0"/>
                </a:lnTo>
                <a:lnTo>
                  <a:pt x="0" y="0"/>
                </a:lnTo>
                <a:lnTo>
                  <a:pt x="0" y="0"/>
                </a:lnTo>
                <a:lnTo>
                  <a:pt x="0" y="3"/>
                </a:lnTo>
                <a:lnTo>
                  <a:pt x="0" y="3"/>
                </a:lnTo>
                <a:lnTo>
                  <a:pt x="0" y="3"/>
                </a:lnTo>
                <a:lnTo>
                  <a:pt x="0" y="3"/>
                </a:lnTo>
                <a:lnTo>
                  <a:pt x="0" y="0"/>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path>
            </a:pathLst>
          </a:custGeom>
          <a:noFill/>
          <a:ln w="9525">
            <a:noFill/>
            <a:round/>
            <a:headEnd/>
            <a:tailEnd/>
          </a:ln>
        </p:spPr>
        <p:txBody>
          <a:bodyPr/>
          <a:lstStyle/>
          <a:p>
            <a:pPr>
              <a:spcBef>
                <a:spcPct val="50000"/>
              </a:spcBef>
              <a:buFontTx/>
              <a:buChar char="•"/>
              <a:defRPr/>
            </a:pPr>
            <a:endParaRPr lang="en-US" sz="1300" b="0" dirty="0"/>
          </a:p>
        </p:txBody>
      </p:sp>
      <p:sp>
        <p:nvSpPr>
          <p:cNvPr id="283" name="Line 1187"/>
          <p:cNvSpPr>
            <a:spLocks noChangeShapeType="1"/>
          </p:cNvSpPr>
          <p:nvPr/>
        </p:nvSpPr>
        <p:spPr bwMode="auto">
          <a:xfrm>
            <a:off x="569913" y="52070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84" name="Line 1188"/>
          <p:cNvSpPr>
            <a:spLocks noChangeShapeType="1"/>
          </p:cNvSpPr>
          <p:nvPr/>
        </p:nvSpPr>
        <p:spPr bwMode="auto">
          <a:xfrm>
            <a:off x="569913" y="52070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85" name="Freeform 1208"/>
          <p:cNvSpPr>
            <a:spLocks/>
          </p:cNvSpPr>
          <p:nvPr/>
        </p:nvSpPr>
        <p:spPr bwMode="auto">
          <a:xfrm>
            <a:off x="595313" y="557213"/>
            <a:ext cx="1587" cy="1587"/>
          </a:xfrm>
          <a:custGeom>
            <a:avLst/>
            <a:gdLst/>
            <a:ahLst/>
            <a:cxnLst>
              <a:cxn ang="0">
                <a:pos x="0" y="0"/>
              </a:cxn>
              <a:cxn ang="0">
                <a:pos x="0" y="0"/>
              </a:cxn>
              <a:cxn ang="0">
                <a:pos x="0" y="0"/>
              </a:cxn>
            </a:cxnLst>
            <a:rect l="0" t="0" r="r" b="b"/>
            <a:pathLst>
              <a:path>
                <a:moveTo>
                  <a:pt x="0" y="0"/>
                </a:move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86" name="Freeform 1210"/>
          <p:cNvSpPr>
            <a:spLocks/>
          </p:cNvSpPr>
          <p:nvPr/>
        </p:nvSpPr>
        <p:spPr bwMode="auto">
          <a:xfrm>
            <a:off x="595313" y="557213"/>
            <a:ext cx="3175" cy="3175"/>
          </a:xfrm>
          <a:custGeom>
            <a:avLst/>
            <a:gdLst/>
            <a:ahLst/>
            <a:cxnLst>
              <a:cxn ang="0">
                <a:pos x="0" y="2"/>
              </a:cxn>
              <a:cxn ang="0">
                <a:pos x="0" y="2"/>
              </a:cxn>
              <a:cxn ang="0">
                <a:pos x="2" y="2"/>
              </a:cxn>
              <a:cxn ang="0">
                <a:pos x="2" y="0"/>
              </a:cxn>
              <a:cxn ang="0">
                <a:pos x="2" y="0"/>
              </a:cxn>
              <a:cxn ang="0">
                <a:pos x="0" y="0"/>
              </a:cxn>
              <a:cxn ang="0">
                <a:pos x="0" y="0"/>
              </a:cxn>
              <a:cxn ang="0">
                <a:pos x="0" y="0"/>
              </a:cxn>
              <a:cxn ang="0">
                <a:pos x="0" y="2"/>
              </a:cxn>
              <a:cxn ang="0">
                <a:pos x="0" y="2"/>
              </a:cxn>
              <a:cxn ang="0">
                <a:pos x="2" y="2"/>
              </a:cxn>
              <a:cxn ang="0">
                <a:pos x="2" y="0"/>
              </a:cxn>
              <a:cxn ang="0">
                <a:pos x="2" y="0"/>
              </a:cxn>
              <a:cxn ang="0">
                <a:pos x="0" y="0"/>
              </a:cxn>
              <a:cxn ang="0">
                <a:pos x="0" y="0"/>
              </a:cxn>
              <a:cxn ang="0">
                <a:pos x="0" y="0"/>
              </a:cxn>
              <a:cxn ang="0">
                <a:pos x="0" y="2"/>
              </a:cxn>
            </a:cxnLst>
            <a:rect l="0" t="0" r="r" b="b"/>
            <a:pathLst>
              <a:path w="2" h="2">
                <a:moveTo>
                  <a:pt x="0" y="2"/>
                </a:moveTo>
                <a:lnTo>
                  <a:pt x="0" y="2"/>
                </a:lnTo>
                <a:lnTo>
                  <a:pt x="2" y="2"/>
                </a:lnTo>
                <a:lnTo>
                  <a:pt x="2" y="0"/>
                </a:lnTo>
                <a:lnTo>
                  <a:pt x="2" y="0"/>
                </a:lnTo>
                <a:lnTo>
                  <a:pt x="0" y="0"/>
                </a:lnTo>
                <a:lnTo>
                  <a:pt x="0" y="0"/>
                </a:lnTo>
                <a:lnTo>
                  <a:pt x="0" y="0"/>
                </a:lnTo>
                <a:lnTo>
                  <a:pt x="0" y="2"/>
                </a:lnTo>
                <a:lnTo>
                  <a:pt x="0" y="2"/>
                </a:lnTo>
                <a:lnTo>
                  <a:pt x="2" y="2"/>
                </a:lnTo>
                <a:lnTo>
                  <a:pt x="2" y="0"/>
                </a:lnTo>
                <a:lnTo>
                  <a:pt x="2" y="0"/>
                </a:lnTo>
                <a:lnTo>
                  <a:pt x="0" y="0"/>
                </a:lnTo>
                <a:lnTo>
                  <a:pt x="0" y="0"/>
                </a:ln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7" name="Freeform 1214"/>
          <p:cNvSpPr>
            <a:spLocks/>
          </p:cNvSpPr>
          <p:nvPr/>
        </p:nvSpPr>
        <p:spPr bwMode="auto">
          <a:xfrm>
            <a:off x="595313" y="557213"/>
            <a:ext cx="3175" cy="3175"/>
          </a:xfrm>
          <a:custGeom>
            <a:avLst/>
            <a:gdLst/>
            <a:ahLst/>
            <a:cxnLst>
              <a:cxn ang="0">
                <a:pos x="0" y="2"/>
              </a:cxn>
              <a:cxn ang="0">
                <a:pos x="2" y="2"/>
              </a:cxn>
              <a:cxn ang="0">
                <a:pos x="0" y="0"/>
              </a:cxn>
              <a:cxn ang="0">
                <a:pos x="0" y="2"/>
              </a:cxn>
              <a:cxn ang="0">
                <a:pos x="0" y="2"/>
              </a:cxn>
            </a:cxnLst>
            <a:rect l="0" t="0" r="r" b="b"/>
            <a:pathLst>
              <a:path w="2" h="2">
                <a:moveTo>
                  <a:pt x="0" y="2"/>
                </a:moveTo>
                <a:lnTo>
                  <a:pt x="2"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8" name="Rectangle 1215"/>
          <p:cNvSpPr>
            <a:spLocks noChangeArrowheads="1"/>
          </p:cNvSpPr>
          <p:nvPr/>
        </p:nvSpPr>
        <p:spPr bwMode="auto">
          <a:xfrm>
            <a:off x="595313" y="627063"/>
            <a:ext cx="1587" cy="1587"/>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289" name="Freeform 1217"/>
          <p:cNvSpPr>
            <a:spLocks/>
          </p:cNvSpPr>
          <p:nvPr/>
        </p:nvSpPr>
        <p:spPr bwMode="auto">
          <a:xfrm>
            <a:off x="595313" y="627063"/>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0" name="Freeform 1219"/>
          <p:cNvSpPr>
            <a:spLocks/>
          </p:cNvSpPr>
          <p:nvPr/>
        </p:nvSpPr>
        <p:spPr bwMode="auto">
          <a:xfrm>
            <a:off x="731838" y="541338"/>
            <a:ext cx="1587" cy="1587"/>
          </a:xfrm>
          <a:custGeom>
            <a:avLst/>
            <a:gdLst/>
            <a:ahLst/>
            <a:cxnLst>
              <a:cxn ang="0">
                <a:pos x="0" y="0"/>
              </a:cxn>
              <a:cxn ang="0">
                <a:pos x="0" y="0"/>
              </a:cxn>
              <a:cxn ang="0">
                <a:pos x="0" y="0"/>
              </a:cxn>
            </a:cxnLst>
            <a:rect l="0" t="0" r="r" b="b"/>
            <a:pathLst>
              <a:path>
                <a:moveTo>
                  <a:pt x="0" y="0"/>
                </a:move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1" name="Freeform 1221"/>
          <p:cNvSpPr>
            <a:spLocks/>
          </p:cNvSpPr>
          <p:nvPr/>
        </p:nvSpPr>
        <p:spPr bwMode="auto">
          <a:xfrm>
            <a:off x="731838" y="541338"/>
            <a:ext cx="3175" cy="3175"/>
          </a:xfrm>
          <a:custGeom>
            <a:avLst/>
            <a:gdLst/>
            <a:ahLst/>
            <a:cxnLst>
              <a:cxn ang="0">
                <a:pos x="2" y="0"/>
              </a:cxn>
              <a:cxn ang="0">
                <a:pos x="2" y="0"/>
              </a:cxn>
              <a:cxn ang="0">
                <a:pos x="2" y="0"/>
              </a:cxn>
              <a:cxn ang="0">
                <a:pos x="0" y="0"/>
              </a:cxn>
              <a:cxn ang="0">
                <a:pos x="0" y="0"/>
              </a:cxn>
              <a:cxn ang="0">
                <a:pos x="0" y="2"/>
              </a:cxn>
              <a:cxn ang="0">
                <a:pos x="2" y="0"/>
              </a:cxn>
              <a:cxn ang="0">
                <a:pos x="2" y="0"/>
              </a:cxn>
              <a:cxn ang="0">
                <a:pos x="2" y="0"/>
              </a:cxn>
              <a:cxn ang="0">
                <a:pos x="0" y="0"/>
              </a:cxn>
              <a:cxn ang="0">
                <a:pos x="0" y="0"/>
              </a:cxn>
              <a:cxn ang="0">
                <a:pos x="0" y="2"/>
              </a:cxn>
              <a:cxn ang="0">
                <a:pos x="2" y="0"/>
              </a:cxn>
            </a:cxnLst>
            <a:rect l="0" t="0" r="r" b="b"/>
            <a:pathLst>
              <a:path w="2" h="2">
                <a:moveTo>
                  <a:pt x="2" y="0"/>
                </a:moveTo>
                <a:lnTo>
                  <a:pt x="2" y="0"/>
                </a:lnTo>
                <a:lnTo>
                  <a:pt x="2" y="0"/>
                </a:lnTo>
                <a:lnTo>
                  <a:pt x="0" y="0"/>
                </a:lnTo>
                <a:lnTo>
                  <a:pt x="0" y="0"/>
                </a:lnTo>
                <a:lnTo>
                  <a:pt x="0" y="2"/>
                </a:lnTo>
                <a:lnTo>
                  <a:pt x="2" y="0"/>
                </a:lnTo>
                <a:lnTo>
                  <a:pt x="2" y="0"/>
                </a:lnTo>
                <a:lnTo>
                  <a:pt x="2" y="0"/>
                </a:lnTo>
                <a:lnTo>
                  <a:pt x="0" y="0"/>
                </a:lnTo>
                <a:lnTo>
                  <a:pt x="0" y="0"/>
                </a:lnTo>
                <a:lnTo>
                  <a:pt x="0" y="2"/>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92" name="Freeform 1234"/>
          <p:cNvSpPr>
            <a:spLocks/>
          </p:cNvSpPr>
          <p:nvPr/>
        </p:nvSpPr>
        <p:spPr bwMode="auto">
          <a:xfrm>
            <a:off x="722313" y="550863"/>
            <a:ext cx="3175" cy="1587"/>
          </a:xfrm>
          <a:custGeom>
            <a:avLst/>
            <a:gdLst/>
            <a:ahLst/>
            <a:cxnLst>
              <a:cxn ang="0">
                <a:pos x="0" y="0"/>
              </a:cxn>
              <a:cxn ang="0">
                <a:pos x="0" y="0"/>
              </a:cxn>
              <a:cxn ang="0">
                <a:pos x="2" y="0"/>
              </a:cxn>
              <a:cxn ang="0">
                <a:pos x="2" y="0"/>
              </a:cxn>
              <a:cxn ang="0">
                <a:pos x="2" y="0"/>
              </a:cxn>
              <a:cxn ang="0">
                <a:pos x="2" y="0"/>
              </a:cxn>
              <a:cxn ang="0">
                <a:pos x="0" y="0"/>
              </a:cxn>
              <a:cxn ang="0">
                <a:pos x="0" y="0"/>
              </a:cxn>
              <a:cxn ang="0">
                <a:pos x="0" y="0"/>
              </a:cxn>
              <a:cxn ang="0">
                <a:pos x="0" y="0"/>
              </a:cxn>
              <a:cxn ang="0">
                <a:pos x="0" y="0"/>
              </a:cxn>
              <a:cxn ang="0">
                <a:pos x="0" y="0"/>
              </a:cxn>
              <a:cxn ang="0">
                <a:pos x="2" y="0"/>
              </a:cxn>
              <a:cxn ang="0">
                <a:pos x="2" y="0"/>
              </a:cxn>
              <a:cxn ang="0">
                <a:pos x="2" y="0"/>
              </a:cxn>
              <a:cxn ang="0">
                <a:pos x="0" y="0"/>
              </a:cxn>
              <a:cxn ang="0">
                <a:pos x="0"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w="2">
                <a:moveTo>
                  <a:pt x="0" y="0"/>
                </a:moveTo>
                <a:lnTo>
                  <a:pt x="0" y="0"/>
                </a:lnTo>
                <a:lnTo>
                  <a:pt x="2" y="0"/>
                </a:lnTo>
                <a:lnTo>
                  <a:pt x="2" y="0"/>
                </a:lnTo>
                <a:lnTo>
                  <a:pt x="2" y="0"/>
                </a:lnTo>
                <a:lnTo>
                  <a:pt x="2" y="0"/>
                </a:lnTo>
                <a:lnTo>
                  <a:pt x="0" y="0"/>
                </a:lnTo>
                <a:lnTo>
                  <a:pt x="0" y="0"/>
                </a:lnTo>
                <a:lnTo>
                  <a:pt x="0" y="0"/>
                </a:lnTo>
                <a:lnTo>
                  <a:pt x="0" y="0"/>
                </a:lnTo>
                <a:lnTo>
                  <a:pt x="0" y="0"/>
                </a:lnTo>
                <a:lnTo>
                  <a:pt x="0" y="0"/>
                </a:lnTo>
                <a:lnTo>
                  <a:pt x="2" y="0"/>
                </a:lnTo>
                <a:lnTo>
                  <a:pt x="2" y="0"/>
                </a:lnTo>
                <a:lnTo>
                  <a:pt x="2" y="0"/>
                </a:lnTo>
                <a:lnTo>
                  <a:pt x="0" y="0"/>
                </a:lnTo>
                <a:lnTo>
                  <a:pt x="0"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3" name="Line 1237"/>
          <p:cNvSpPr>
            <a:spLocks noChangeShapeType="1"/>
          </p:cNvSpPr>
          <p:nvPr/>
        </p:nvSpPr>
        <p:spPr bwMode="auto">
          <a:xfrm>
            <a:off x="728663" y="544513"/>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94" name="Line 1238"/>
          <p:cNvSpPr>
            <a:spLocks noChangeShapeType="1"/>
          </p:cNvSpPr>
          <p:nvPr/>
        </p:nvSpPr>
        <p:spPr bwMode="auto">
          <a:xfrm>
            <a:off x="728663" y="544513"/>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95" name="Freeform 1240"/>
          <p:cNvSpPr>
            <a:spLocks/>
          </p:cNvSpPr>
          <p:nvPr/>
        </p:nvSpPr>
        <p:spPr bwMode="auto">
          <a:xfrm>
            <a:off x="728663" y="541338"/>
            <a:ext cx="1587" cy="3175"/>
          </a:xfrm>
          <a:custGeom>
            <a:avLst/>
            <a:gdLst/>
            <a:ahLst/>
            <a:cxnLst>
              <a:cxn ang="0">
                <a:pos x="0" y="2"/>
              </a:cxn>
              <a:cxn ang="0">
                <a:pos x="0" y="2"/>
              </a:cxn>
              <a:cxn ang="0">
                <a:pos x="0" y="0"/>
              </a:cxn>
              <a:cxn ang="0">
                <a:pos x="0" y="2"/>
              </a:cxn>
              <a:cxn ang="0">
                <a:pos x="0" y="2"/>
              </a:cxn>
            </a:cxnLst>
            <a:rect l="0" t="0" r="r" b="b"/>
            <a:pathLst>
              <a:path h="2">
                <a:moveTo>
                  <a:pt x="0" y="2"/>
                </a:moveTo>
                <a:lnTo>
                  <a:pt x="0"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96" name="Freeform 1243"/>
          <p:cNvSpPr>
            <a:spLocks/>
          </p:cNvSpPr>
          <p:nvPr/>
        </p:nvSpPr>
        <p:spPr bwMode="auto">
          <a:xfrm>
            <a:off x="728663" y="538163"/>
            <a:ext cx="3175" cy="3175"/>
          </a:xfrm>
          <a:custGeom>
            <a:avLst/>
            <a:gdLst/>
            <a:ahLst/>
            <a:cxnLst>
              <a:cxn ang="0">
                <a:pos x="2" y="2"/>
              </a:cxn>
              <a:cxn ang="0">
                <a:pos x="2" y="2"/>
              </a:cxn>
              <a:cxn ang="0">
                <a:pos x="2" y="2"/>
              </a:cxn>
              <a:cxn ang="0">
                <a:pos x="2" y="2"/>
              </a:cxn>
              <a:cxn ang="0">
                <a:pos x="0" y="2"/>
              </a:cxn>
              <a:cxn ang="0">
                <a:pos x="0" y="2"/>
              </a:cxn>
              <a:cxn ang="0">
                <a:pos x="2"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2" y="2"/>
              </a:cxn>
              <a:cxn ang="0">
                <a:pos x="2" y="2"/>
              </a:cxn>
              <a:cxn ang="0">
                <a:pos x="2" y="2"/>
              </a:cxn>
              <a:cxn ang="0">
                <a:pos x="2" y="2"/>
              </a:cxn>
              <a:cxn ang="0">
                <a:pos x="2" y="2"/>
              </a:cxn>
              <a:cxn ang="0">
                <a:pos x="0" y="0"/>
              </a:cxn>
              <a:cxn ang="0">
                <a:pos x="0" y="2"/>
              </a:cxn>
              <a:cxn ang="0">
                <a:pos x="0" y="2"/>
              </a:cxn>
              <a:cxn ang="0">
                <a:pos x="0" y="2"/>
              </a:cxn>
              <a:cxn ang="0">
                <a:pos x="2" y="2"/>
              </a:cxn>
            </a:cxnLst>
            <a:rect l="0" t="0" r="r" b="b"/>
            <a:pathLst>
              <a:path w="2" h="2">
                <a:moveTo>
                  <a:pt x="2" y="2"/>
                </a:moveTo>
                <a:lnTo>
                  <a:pt x="2" y="2"/>
                </a:lnTo>
                <a:lnTo>
                  <a:pt x="2" y="2"/>
                </a:lnTo>
                <a:lnTo>
                  <a:pt x="2" y="2"/>
                </a:lnTo>
                <a:lnTo>
                  <a:pt x="0" y="2"/>
                </a:lnTo>
                <a:lnTo>
                  <a:pt x="0" y="2"/>
                </a:lnTo>
                <a:lnTo>
                  <a:pt x="2"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0" y="0"/>
                </a:lnTo>
                <a:lnTo>
                  <a:pt x="0" y="2"/>
                </a:lnTo>
                <a:lnTo>
                  <a:pt x="0" y="2"/>
                </a:lnTo>
                <a:lnTo>
                  <a:pt x="0"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97" name="Freeform 1246"/>
          <p:cNvSpPr>
            <a:spLocks/>
          </p:cNvSpPr>
          <p:nvPr/>
        </p:nvSpPr>
        <p:spPr bwMode="auto">
          <a:xfrm>
            <a:off x="725488" y="547688"/>
            <a:ext cx="3175" cy="3175"/>
          </a:xfrm>
          <a:custGeom>
            <a:avLst/>
            <a:gdLst/>
            <a:ahLst/>
            <a:cxnLst>
              <a:cxn ang="0">
                <a:pos x="0" y="2"/>
              </a:cxn>
              <a:cxn ang="0">
                <a:pos x="0" y="2"/>
              </a:cxn>
              <a:cxn ang="0">
                <a:pos x="2" y="0"/>
              </a:cxn>
              <a:cxn ang="0">
                <a:pos x="2" y="0"/>
              </a:cxn>
              <a:cxn ang="0">
                <a:pos x="0" y="0"/>
              </a:cxn>
              <a:cxn ang="0">
                <a:pos x="0" y="0"/>
              </a:cxn>
              <a:cxn ang="0">
                <a:pos x="0" y="2"/>
              </a:cxn>
              <a:cxn ang="0">
                <a:pos x="0" y="2"/>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2"/>
              </a:cxn>
              <a:cxn ang="0">
                <a:pos x="0" y="2"/>
              </a:cxn>
            </a:cxnLst>
            <a:rect l="0" t="0" r="r" b="b"/>
            <a:pathLst>
              <a:path w="2" h="2">
                <a:moveTo>
                  <a:pt x="0" y="2"/>
                </a:moveTo>
                <a:lnTo>
                  <a:pt x="0" y="2"/>
                </a:lnTo>
                <a:lnTo>
                  <a:pt x="2" y="0"/>
                </a:lnTo>
                <a:lnTo>
                  <a:pt x="2" y="0"/>
                </a:lnTo>
                <a:lnTo>
                  <a:pt x="0" y="0"/>
                </a:lnTo>
                <a:lnTo>
                  <a:pt x="0" y="0"/>
                </a:lnTo>
                <a:lnTo>
                  <a:pt x="0" y="2"/>
                </a:lnTo>
                <a:lnTo>
                  <a:pt x="0" y="2"/>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98" name="Freeform 1250"/>
          <p:cNvSpPr>
            <a:spLocks/>
          </p:cNvSpPr>
          <p:nvPr/>
        </p:nvSpPr>
        <p:spPr bwMode="auto">
          <a:xfrm>
            <a:off x="731838" y="530225"/>
            <a:ext cx="3175" cy="1588"/>
          </a:xfrm>
          <a:custGeom>
            <a:avLst/>
            <a:gdLst/>
            <a:ahLst/>
            <a:cxnLst>
              <a:cxn ang="0">
                <a:pos x="2" y="0"/>
              </a:cxn>
              <a:cxn ang="0">
                <a:pos x="0" y="0"/>
              </a:cxn>
              <a:cxn ang="0">
                <a:pos x="2" y="0"/>
              </a:cxn>
            </a:cxnLst>
            <a:rect l="0" t="0" r="r" b="b"/>
            <a:pathLst>
              <a:path w="2">
                <a:moveTo>
                  <a:pt x="2" y="0"/>
                </a:moveTo>
                <a:lnTo>
                  <a:pt x="0" y="0"/>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99" name="Freeform 1252"/>
          <p:cNvSpPr>
            <a:spLocks/>
          </p:cNvSpPr>
          <p:nvPr/>
        </p:nvSpPr>
        <p:spPr bwMode="auto">
          <a:xfrm>
            <a:off x="731838" y="527050"/>
            <a:ext cx="3175" cy="7938"/>
          </a:xfrm>
          <a:custGeom>
            <a:avLst/>
            <a:gdLst/>
            <a:ahLst/>
            <a:cxnLst>
              <a:cxn ang="0">
                <a:pos x="2" y="2"/>
              </a:cxn>
              <a:cxn ang="0">
                <a:pos x="2" y="2"/>
              </a:cxn>
              <a:cxn ang="0">
                <a:pos x="0" y="0"/>
              </a:cxn>
              <a:cxn ang="0">
                <a:pos x="0" y="2"/>
              </a:cxn>
              <a:cxn ang="0">
                <a:pos x="0" y="2"/>
              </a:cxn>
              <a:cxn ang="0">
                <a:pos x="2" y="5"/>
              </a:cxn>
              <a:cxn ang="0">
                <a:pos x="2" y="2"/>
              </a:cxn>
              <a:cxn ang="0">
                <a:pos x="2" y="2"/>
              </a:cxn>
              <a:cxn ang="0">
                <a:pos x="0" y="0"/>
              </a:cxn>
              <a:cxn ang="0">
                <a:pos x="0" y="2"/>
              </a:cxn>
              <a:cxn ang="0">
                <a:pos x="0" y="2"/>
              </a:cxn>
              <a:cxn ang="0">
                <a:pos x="2" y="5"/>
              </a:cxn>
              <a:cxn ang="0">
                <a:pos x="2" y="2"/>
              </a:cxn>
            </a:cxnLst>
            <a:rect l="0" t="0" r="r" b="b"/>
            <a:pathLst>
              <a:path w="2" h="5">
                <a:moveTo>
                  <a:pt x="2" y="2"/>
                </a:moveTo>
                <a:lnTo>
                  <a:pt x="2" y="2"/>
                </a:lnTo>
                <a:lnTo>
                  <a:pt x="0" y="0"/>
                </a:lnTo>
                <a:lnTo>
                  <a:pt x="0" y="2"/>
                </a:lnTo>
                <a:lnTo>
                  <a:pt x="0" y="2"/>
                </a:lnTo>
                <a:lnTo>
                  <a:pt x="2" y="5"/>
                </a:lnTo>
                <a:lnTo>
                  <a:pt x="2" y="2"/>
                </a:lnTo>
                <a:lnTo>
                  <a:pt x="2" y="2"/>
                </a:lnTo>
                <a:lnTo>
                  <a:pt x="0" y="0"/>
                </a:lnTo>
                <a:lnTo>
                  <a:pt x="0" y="2"/>
                </a:lnTo>
                <a:lnTo>
                  <a:pt x="0" y="2"/>
                </a:lnTo>
                <a:lnTo>
                  <a:pt x="2" y="5"/>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300" name="Freeform 1255"/>
          <p:cNvSpPr>
            <a:spLocks/>
          </p:cNvSpPr>
          <p:nvPr/>
        </p:nvSpPr>
        <p:spPr bwMode="auto">
          <a:xfrm>
            <a:off x="712788" y="550863"/>
            <a:ext cx="3175" cy="1587"/>
          </a:xfrm>
          <a:custGeom>
            <a:avLst/>
            <a:gdLst/>
            <a:ahLst/>
            <a:cxnLst>
              <a:cxn ang="0">
                <a:pos x="0" y="0"/>
              </a:cxn>
              <a:cxn ang="0">
                <a:pos x="2" y="0"/>
              </a:cxn>
              <a:cxn ang="0">
                <a:pos x="2" y="0"/>
              </a:cxn>
              <a:cxn ang="0">
                <a:pos x="2" y="0"/>
              </a:cxn>
              <a:cxn ang="0">
                <a:pos x="2" y="0"/>
              </a:cxn>
              <a:cxn ang="0">
                <a:pos x="0" y="0"/>
              </a:cxn>
              <a:cxn ang="0">
                <a:pos x="0" y="0"/>
              </a:cxn>
              <a:cxn ang="0">
                <a:pos x="0" y="0"/>
              </a:cxn>
              <a:cxn ang="0">
                <a:pos x="0"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0" y="0"/>
              </a:cxn>
              <a:cxn ang="0">
                <a:pos x="0" y="0"/>
              </a:cxn>
              <a:cxn ang="0">
                <a:pos x="0" y="0"/>
              </a:cxn>
            </a:cxnLst>
            <a:rect l="0" t="0" r="r" b="b"/>
            <a:pathLst>
              <a:path w="2">
                <a:moveTo>
                  <a:pt x="0" y="0"/>
                </a:moveTo>
                <a:lnTo>
                  <a:pt x="2" y="0"/>
                </a:lnTo>
                <a:lnTo>
                  <a:pt x="2" y="0"/>
                </a:lnTo>
                <a:lnTo>
                  <a:pt x="2" y="0"/>
                </a:lnTo>
                <a:lnTo>
                  <a:pt x="2" y="0"/>
                </a:lnTo>
                <a:lnTo>
                  <a:pt x="0" y="0"/>
                </a:lnTo>
                <a:lnTo>
                  <a:pt x="0" y="0"/>
                </a:lnTo>
                <a:lnTo>
                  <a:pt x="0" y="0"/>
                </a:lnTo>
                <a:lnTo>
                  <a:pt x="0"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1" name="Rectangle 1256"/>
          <p:cNvSpPr>
            <a:spLocks noChangeArrowheads="1"/>
          </p:cNvSpPr>
          <p:nvPr/>
        </p:nvSpPr>
        <p:spPr bwMode="auto">
          <a:xfrm>
            <a:off x="722313" y="550863"/>
            <a:ext cx="1587" cy="1587"/>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02" name="Freeform 1258"/>
          <p:cNvSpPr>
            <a:spLocks/>
          </p:cNvSpPr>
          <p:nvPr/>
        </p:nvSpPr>
        <p:spPr bwMode="auto">
          <a:xfrm>
            <a:off x="722313" y="550863"/>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3" name="Freeform 1266"/>
          <p:cNvSpPr>
            <a:spLocks/>
          </p:cNvSpPr>
          <p:nvPr/>
        </p:nvSpPr>
        <p:spPr bwMode="auto">
          <a:xfrm>
            <a:off x="728663" y="534988"/>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4" name="Freeform 1269"/>
          <p:cNvSpPr>
            <a:spLocks/>
          </p:cNvSpPr>
          <p:nvPr/>
        </p:nvSpPr>
        <p:spPr bwMode="auto">
          <a:xfrm>
            <a:off x="728663" y="530225"/>
            <a:ext cx="3175" cy="4763"/>
          </a:xfrm>
          <a:custGeom>
            <a:avLst/>
            <a:gdLst/>
            <a:ahLst/>
            <a:cxnLst>
              <a:cxn ang="0">
                <a:pos x="0" y="3"/>
              </a:cxn>
              <a:cxn ang="0">
                <a:pos x="2" y="0"/>
              </a:cxn>
              <a:cxn ang="0">
                <a:pos x="2" y="0"/>
              </a:cxn>
              <a:cxn ang="0">
                <a:pos x="2" y="0"/>
              </a:cxn>
              <a:cxn ang="0">
                <a:pos x="2" y="0"/>
              </a:cxn>
              <a:cxn ang="0">
                <a:pos x="0" y="0"/>
              </a:cxn>
              <a:cxn ang="0">
                <a:pos x="0" y="0"/>
              </a:cxn>
              <a:cxn ang="0">
                <a:pos x="0" y="3"/>
              </a:cxn>
              <a:cxn ang="0">
                <a:pos x="0" y="3"/>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3"/>
              </a:cxn>
              <a:cxn ang="0">
                <a:pos x="0" y="3"/>
              </a:cxn>
            </a:cxnLst>
            <a:rect l="0" t="0" r="r" b="b"/>
            <a:pathLst>
              <a:path w="2" h="3">
                <a:moveTo>
                  <a:pt x="0" y="3"/>
                </a:moveTo>
                <a:lnTo>
                  <a:pt x="2" y="0"/>
                </a:lnTo>
                <a:lnTo>
                  <a:pt x="2" y="0"/>
                </a:lnTo>
                <a:lnTo>
                  <a:pt x="2" y="0"/>
                </a:lnTo>
                <a:lnTo>
                  <a:pt x="2" y="0"/>
                </a:lnTo>
                <a:lnTo>
                  <a:pt x="0" y="0"/>
                </a:lnTo>
                <a:lnTo>
                  <a:pt x="0" y="0"/>
                </a:lnTo>
                <a:lnTo>
                  <a:pt x="0" y="3"/>
                </a:lnTo>
                <a:lnTo>
                  <a:pt x="0" y="3"/>
                </a:lnTo>
                <a:lnTo>
                  <a:pt x="2" y="0"/>
                </a:lnTo>
                <a:lnTo>
                  <a:pt x="2" y="0"/>
                </a:lnTo>
                <a:lnTo>
                  <a:pt x="0" y="0"/>
                </a:lnTo>
                <a:lnTo>
                  <a:pt x="0" y="0"/>
                </a:lnTo>
                <a:lnTo>
                  <a:pt x="0" y="0"/>
                </a:lnTo>
                <a:lnTo>
                  <a:pt x="0" y="0"/>
                </a:lnTo>
                <a:lnTo>
                  <a:pt x="0" y="0"/>
                </a:lnTo>
                <a:lnTo>
                  <a:pt x="0" y="0"/>
                </a:lnTo>
                <a:lnTo>
                  <a:pt x="0" y="0"/>
                </a:lnTo>
                <a:lnTo>
                  <a:pt x="0" y="0"/>
                </a:lnTo>
                <a:lnTo>
                  <a:pt x="0" y="3"/>
                </a:lnTo>
                <a:lnTo>
                  <a:pt x="0" y="3"/>
                </a:lnTo>
              </a:path>
            </a:pathLst>
          </a:custGeom>
          <a:noFill/>
          <a:ln w="9525">
            <a:noFill/>
            <a:round/>
            <a:headEnd/>
            <a:tailEnd/>
          </a:ln>
        </p:spPr>
        <p:txBody>
          <a:bodyPr/>
          <a:lstStyle/>
          <a:p>
            <a:pPr>
              <a:spcBef>
                <a:spcPct val="50000"/>
              </a:spcBef>
              <a:buFontTx/>
              <a:buChar char="•"/>
              <a:defRPr/>
            </a:pPr>
            <a:endParaRPr lang="en-US" sz="1300" b="0" dirty="0"/>
          </a:p>
        </p:txBody>
      </p:sp>
      <p:sp>
        <p:nvSpPr>
          <p:cNvPr id="305" name="Line 1270"/>
          <p:cNvSpPr>
            <a:spLocks noChangeShapeType="1"/>
          </p:cNvSpPr>
          <p:nvPr/>
        </p:nvSpPr>
        <p:spPr bwMode="auto">
          <a:xfrm>
            <a:off x="728663" y="530225"/>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06" name="Line 1271"/>
          <p:cNvSpPr>
            <a:spLocks noChangeShapeType="1"/>
          </p:cNvSpPr>
          <p:nvPr/>
        </p:nvSpPr>
        <p:spPr bwMode="auto">
          <a:xfrm>
            <a:off x="728663" y="530225"/>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07" name="Rectangle 1272"/>
          <p:cNvSpPr>
            <a:spLocks noChangeArrowheads="1"/>
          </p:cNvSpPr>
          <p:nvPr/>
        </p:nvSpPr>
        <p:spPr bwMode="auto">
          <a:xfrm>
            <a:off x="728663" y="530225"/>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08" name="Rectangle 1273"/>
          <p:cNvSpPr>
            <a:spLocks noChangeArrowheads="1"/>
          </p:cNvSpPr>
          <p:nvPr/>
        </p:nvSpPr>
        <p:spPr bwMode="auto">
          <a:xfrm>
            <a:off x="728663" y="530225"/>
            <a:ext cx="1587" cy="1588"/>
          </a:xfrm>
          <a:prstGeom prst="rect">
            <a:avLst/>
          </a:prstGeom>
          <a:noFill/>
          <a:ln w="9525">
            <a:noFill/>
            <a:miter lim="800000"/>
            <a:headEnd/>
            <a:tailEnd/>
          </a:ln>
        </p:spPr>
        <p:txBody>
          <a:bodyPr/>
          <a:lstStyle/>
          <a:p>
            <a:pPr>
              <a:spcBef>
                <a:spcPct val="50000"/>
              </a:spcBef>
              <a:buFontTx/>
              <a:buChar char="•"/>
              <a:defRPr/>
            </a:pPr>
            <a:endParaRPr lang="en-US" sz="1300" b="0" dirty="0"/>
          </a:p>
        </p:txBody>
      </p:sp>
      <p:sp>
        <p:nvSpPr>
          <p:cNvPr id="309" name="Line 1274"/>
          <p:cNvSpPr>
            <a:spLocks noChangeShapeType="1"/>
          </p:cNvSpPr>
          <p:nvPr/>
        </p:nvSpPr>
        <p:spPr bwMode="auto">
          <a:xfrm>
            <a:off x="728663" y="52705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10" name="Line 1275"/>
          <p:cNvSpPr>
            <a:spLocks noChangeShapeType="1"/>
          </p:cNvSpPr>
          <p:nvPr/>
        </p:nvSpPr>
        <p:spPr bwMode="auto">
          <a:xfrm>
            <a:off x="728663" y="52705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11" name="Freeform 1277"/>
          <p:cNvSpPr>
            <a:spLocks/>
          </p:cNvSpPr>
          <p:nvPr/>
        </p:nvSpPr>
        <p:spPr bwMode="auto">
          <a:xfrm>
            <a:off x="728663" y="523875"/>
            <a:ext cx="1587" cy="3175"/>
          </a:xfrm>
          <a:custGeom>
            <a:avLst/>
            <a:gdLst/>
            <a:ahLst/>
            <a:cxnLst>
              <a:cxn ang="0">
                <a:pos x="0" y="2"/>
              </a:cxn>
              <a:cxn ang="0">
                <a:pos x="0" y="2"/>
              </a:cxn>
              <a:cxn ang="0">
                <a:pos x="0" y="0"/>
              </a:cxn>
              <a:cxn ang="0">
                <a:pos x="0" y="2"/>
              </a:cxn>
              <a:cxn ang="0">
                <a:pos x="0" y="2"/>
              </a:cxn>
            </a:cxnLst>
            <a:rect l="0" t="0" r="r" b="b"/>
            <a:pathLst>
              <a:path h="2">
                <a:moveTo>
                  <a:pt x="0" y="2"/>
                </a:moveTo>
                <a:lnTo>
                  <a:pt x="0"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312" name="Freeform 1287"/>
          <p:cNvSpPr>
            <a:spLocks/>
          </p:cNvSpPr>
          <p:nvPr/>
        </p:nvSpPr>
        <p:spPr bwMode="auto">
          <a:xfrm>
            <a:off x="719138" y="514350"/>
            <a:ext cx="3175" cy="3175"/>
          </a:xfrm>
          <a:custGeom>
            <a:avLst/>
            <a:gdLst/>
            <a:ahLst/>
            <a:cxnLst>
              <a:cxn ang="0">
                <a:pos x="0" y="0"/>
              </a:cxn>
              <a:cxn ang="0">
                <a:pos x="0" y="2"/>
              </a:cxn>
              <a:cxn ang="0">
                <a:pos x="2" y="2"/>
              </a:cxn>
              <a:cxn ang="0">
                <a:pos x="2" y="2"/>
              </a:cxn>
              <a:cxn ang="0">
                <a:pos x="2" y="2"/>
              </a:cxn>
              <a:cxn ang="0">
                <a:pos x="2" y="0"/>
              </a:cxn>
              <a:cxn ang="0">
                <a:pos x="0" y="0"/>
              </a:cxn>
              <a:cxn ang="0">
                <a:pos x="0" y="0"/>
              </a:cxn>
              <a:cxn ang="0">
                <a:pos x="0" y="2"/>
              </a:cxn>
              <a:cxn ang="0">
                <a:pos x="0" y="2"/>
              </a:cxn>
              <a:cxn ang="0">
                <a:pos x="0" y="2"/>
              </a:cxn>
              <a:cxn ang="0">
                <a:pos x="0" y="2"/>
              </a:cxn>
              <a:cxn ang="0">
                <a:pos x="2" y="2"/>
              </a:cxn>
              <a:cxn ang="0">
                <a:pos x="2" y="2"/>
              </a:cxn>
              <a:cxn ang="0">
                <a:pos x="0" y="0"/>
              </a:cxn>
              <a:cxn ang="0">
                <a:pos x="0" y="0"/>
              </a:cxn>
              <a:cxn ang="0">
                <a:pos x="0" y="0"/>
              </a:cxn>
            </a:cxnLst>
            <a:rect l="0" t="0" r="r" b="b"/>
            <a:pathLst>
              <a:path w="2" h="2">
                <a:moveTo>
                  <a:pt x="0" y="0"/>
                </a:moveTo>
                <a:lnTo>
                  <a:pt x="0" y="2"/>
                </a:lnTo>
                <a:lnTo>
                  <a:pt x="2" y="2"/>
                </a:lnTo>
                <a:lnTo>
                  <a:pt x="2" y="2"/>
                </a:lnTo>
                <a:lnTo>
                  <a:pt x="2" y="2"/>
                </a:lnTo>
                <a:lnTo>
                  <a:pt x="2" y="0"/>
                </a:lnTo>
                <a:lnTo>
                  <a:pt x="0" y="0"/>
                </a:lnTo>
                <a:lnTo>
                  <a:pt x="0" y="0"/>
                </a:lnTo>
                <a:lnTo>
                  <a:pt x="0" y="2"/>
                </a:lnTo>
                <a:lnTo>
                  <a:pt x="0" y="2"/>
                </a:lnTo>
                <a:lnTo>
                  <a:pt x="0" y="2"/>
                </a:lnTo>
                <a:lnTo>
                  <a:pt x="0" y="2"/>
                </a:lnTo>
                <a:lnTo>
                  <a:pt x="2" y="2"/>
                </a:lnTo>
                <a:lnTo>
                  <a:pt x="2" y="2"/>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13" name="Freeform 1290"/>
          <p:cNvSpPr>
            <a:spLocks/>
          </p:cNvSpPr>
          <p:nvPr/>
        </p:nvSpPr>
        <p:spPr bwMode="auto">
          <a:xfrm>
            <a:off x="719138" y="517525"/>
            <a:ext cx="3175" cy="3175"/>
          </a:xfrm>
          <a:custGeom>
            <a:avLst/>
            <a:gdLst/>
            <a:ahLst/>
            <a:cxnLst>
              <a:cxn ang="0">
                <a:pos x="0" y="2"/>
              </a:cxn>
              <a:cxn ang="0">
                <a:pos x="0" y="2"/>
              </a:cxn>
              <a:cxn ang="0">
                <a:pos x="2" y="2"/>
              </a:cxn>
              <a:cxn ang="0">
                <a:pos x="2" y="2"/>
              </a:cxn>
              <a:cxn ang="0">
                <a:pos x="2" y="2"/>
              </a:cxn>
              <a:cxn ang="0">
                <a:pos x="2" y="0"/>
              </a:cxn>
              <a:cxn ang="0">
                <a:pos x="0" y="0"/>
              </a:cxn>
              <a:cxn ang="0">
                <a:pos x="0" y="0"/>
              </a:cxn>
              <a:cxn ang="0">
                <a:pos x="0" y="0"/>
              </a:cxn>
              <a:cxn ang="0">
                <a:pos x="0" y="0"/>
              </a:cxn>
              <a:cxn ang="0">
                <a:pos x="2" y="0"/>
              </a:cxn>
              <a:cxn ang="0">
                <a:pos x="0" y="0"/>
              </a:cxn>
              <a:cxn ang="0">
                <a:pos x="0" y="0"/>
              </a:cxn>
              <a:cxn ang="0">
                <a:pos x="0" y="0"/>
              </a:cxn>
              <a:cxn ang="0">
                <a:pos x="0" y="0"/>
              </a:cxn>
              <a:cxn ang="0">
                <a:pos x="0" y="2"/>
              </a:cxn>
              <a:cxn ang="0">
                <a:pos x="0" y="2"/>
              </a:cxn>
              <a:cxn ang="0">
                <a:pos x="0" y="2"/>
              </a:cxn>
              <a:cxn ang="0">
                <a:pos x="0" y="0"/>
              </a:cxn>
              <a:cxn ang="0">
                <a:pos x="0" y="0"/>
              </a:cxn>
              <a:cxn ang="0">
                <a:pos x="0" y="0"/>
              </a:cxn>
              <a:cxn ang="0">
                <a:pos x="0" y="0"/>
              </a:cxn>
              <a:cxn ang="0">
                <a:pos x="0" y="0"/>
              </a:cxn>
              <a:cxn ang="0">
                <a:pos x="0" y="0"/>
              </a:cxn>
              <a:cxn ang="0">
                <a:pos x="0" y="2"/>
              </a:cxn>
              <a:cxn ang="0">
                <a:pos x="2" y="2"/>
              </a:cxn>
              <a:cxn ang="0">
                <a:pos x="2" y="0"/>
              </a:cxn>
              <a:cxn ang="0">
                <a:pos x="2" y="0"/>
              </a:cxn>
              <a:cxn ang="0">
                <a:pos x="0" y="0"/>
              </a:cxn>
              <a:cxn ang="0">
                <a:pos x="0" y="0"/>
              </a:cxn>
              <a:cxn ang="0">
                <a:pos x="0" y="2"/>
              </a:cxn>
              <a:cxn ang="0">
                <a:pos x="0" y="2"/>
              </a:cxn>
              <a:cxn ang="0">
                <a:pos x="2" y="2"/>
              </a:cxn>
              <a:cxn ang="0">
                <a:pos x="2" y="2"/>
              </a:cxn>
              <a:cxn ang="0">
                <a:pos x="0" y="2"/>
              </a:cxn>
              <a:cxn ang="0">
                <a:pos x="0" y="2"/>
              </a:cxn>
              <a:cxn ang="0">
                <a:pos x="0" y="2"/>
              </a:cxn>
            </a:cxnLst>
            <a:rect l="0" t="0" r="r" b="b"/>
            <a:pathLst>
              <a:path w="2" h="2">
                <a:moveTo>
                  <a:pt x="0" y="2"/>
                </a:moveTo>
                <a:lnTo>
                  <a:pt x="0" y="2"/>
                </a:lnTo>
                <a:lnTo>
                  <a:pt x="2" y="2"/>
                </a:lnTo>
                <a:lnTo>
                  <a:pt x="2" y="2"/>
                </a:lnTo>
                <a:lnTo>
                  <a:pt x="2" y="2"/>
                </a:lnTo>
                <a:lnTo>
                  <a:pt x="2" y="0"/>
                </a:lnTo>
                <a:lnTo>
                  <a:pt x="0" y="0"/>
                </a:lnTo>
                <a:lnTo>
                  <a:pt x="0" y="0"/>
                </a:lnTo>
                <a:lnTo>
                  <a:pt x="0" y="0"/>
                </a:lnTo>
                <a:lnTo>
                  <a:pt x="0" y="0"/>
                </a:lnTo>
                <a:lnTo>
                  <a:pt x="2" y="0"/>
                </a:lnTo>
                <a:lnTo>
                  <a:pt x="0" y="0"/>
                </a:lnTo>
                <a:lnTo>
                  <a:pt x="0" y="0"/>
                </a:lnTo>
                <a:lnTo>
                  <a:pt x="0" y="0"/>
                </a:lnTo>
                <a:lnTo>
                  <a:pt x="0" y="0"/>
                </a:lnTo>
                <a:lnTo>
                  <a:pt x="0" y="2"/>
                </a:lnTo>
                <a:lnTo>
                  <a:pt x="0" y="2"/>
                </a:lnTo>
                <a:lnTo>
                  <a:pt x="0" y="2"/>
                </a:lnTo>
                <a:lnTo>
                  <a:pt x="0" y="0"/>
                </a:lnTo>
                <a:lnTo>
                  <a:pt x="0" y="0"/>
                </a:lnTo>
                <a:lnTo>
                  <a:pt x="0" y="0"/>
                </a:lnTo>
                <a:lnTo>
                  <a:pt x="0" y="0"/>
                </a:lnTo>
                <a:lnTo>
                  <a:pt x="0" y="0"/>
                </a:lnTo>
                <a:lnTo>
                  <a:pt x="0" y="0"/>
                </a:lnTo>
                <a:lnTo>
                  <a:pt x="0" y="2"/>
                </a:lnTo>
                <a:lnTo>
                  <a:pt x="2" y="2"/>
                </a:lnTo>
                <a:lnTo>
                  <a:pt x="2" y="0"/>
                </a:lnTo>
                <a:lnTo>
                  <a:pt x="2" y="0"/>
                </a:lnTo>
                <a:lnTo>
                  <a:pt x="0" y="0"/>
                </a:lnTo>
                <a:lnTo>
                  <a:pt x="0" y="0"/>
                </a:lnTo>
                <a:lnTo>
                  <a:pt x="0" y="2"/>
                </a:lnTo>
                <a:lnTo>
                  <a:pt x="0" y="2"/>
                </a:lnTo>
                <a:lnTo>
                  <a:pt x="2" y="2"/>
                </a:lnTo>
                <a:lnTo>
                  <a:pt x="2"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314" name="Rectangle 1335"/>
          <p:cNvSpPr>
            <a:spLocks noChangeArrowheads="1"/>
          </p:cNvSpPr>
          <p:nvPr/>
        </p:nvSpPr>
        <p:spPr bwMode="auto">
          <a:xfrm>
            <a:off x="468313" y="5080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5" name="Rectangle 1336"/>
          <p:cNvSpPr>
            <a:spLocks noChangeArrowheads="1"/>
          </p:cNvSpPr>
          <p:nvPr/>
        </p:nvSpPr>
        <p:spPr bwMode="auto">
          <a:xfrm>
            <a:off x="474663" y="4953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6" name="Rectangle 1337"/>
          <p:cNvSpPr>
            <a:spLocks noChangeArrowheads="1"/>
          </p:cNvSpPr>
          <p:nvPr/>
        </p:nvSpPr>
        <p:spPr bwMode="auto">
          <a:xfrm>
            <a:off x="474663" y="4953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7" name="Rectangle 1340"/>
          <p:cNvSpPr>
            <a:spLocks noChangeArrowheads="1"/>
          </p:cNvSpPr>
          <p:nvPr/>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18" name="Rectangle 1341"/>
          <p:cNvSpPr>
            <a:spLocks noChangeArrowheads="1"/>
          </p:cNvSpPr>
          <p:nvPr/>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19" name="Rectangle 1342"/>
          <p:cNvSpPr>
            <a:spLocks noChangeArrowheads="1"/>
          </p:cNvSpPr>
          <p:nvPr/>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20" name="Rectangle 1343"/>
          <p:cNvSpPr>
            <a:spLocks noChangeArrowheads="1"/>
          </p:cNvSpPr>
          <p:nvPr/>
        </p:nvSpPr>
        <p:spPr bwMode="auto">
          <a:xfrm>
            <a:off x="468313" y="5080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21" name="Rectangle 1344"/>
          <p:cNvSpPr>
            <a:spLocks noChangeArrowheads="1"/>
          </p:cNvSpPr>
          <p:nvPr/>
        </p:nvSpPr>
        <p:spPr bwMode="auto">
          <a:xfrm>
            <a:off x="465138" y="485775"/>
            <a:ext cx="1587" cy="3175"/>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22" name="Rectangle 1028"/>
          <p:cNvSpPr>
            <a:spLocks noGrp="1" noChangeArrowheads="1"/>
          </p:cNvSpPr>
          <p:nvPr>
            <p:ph type="dt" sz="half" idx="10"/>
          </p:nvPr>
        </p:nvSpPr>
        <p:spPr>
          <a:xfrm>
            <a:off x="5679440" y="6107067"/>
            <a:ext cx="2814397" cy="306564"/>
          </a:xfrm>
          <a:prstGeom prst="rect">
            <a:avLst/>
          </a:prstGeom>
        </p:spPr>
        <p:txBody>
          <a:bodyPr lIns="0" tIns="0" rIns="0" bIns="0" anchor="ctr"/>
          <a:lstStyle>
            <a:lvl1pPr algn="r">
              <a:defRPr b="0" i="0">
                <a:solidFill>
                  <a:schemeClr val="tx1"/>
                </a:solidFill>
                <a:latin typeface="Arial"/>
                <a:cs typeface="Arial"/>
              </a:defRPr>
            </a:lvl1pPr>
          </a:lstStyle>
          <a:p>
            <a:pPr>
              <a:defRPr/>
            </a:pPr>
            <a:endParaRPr lang="en-US" dirty="0"/>
          </a:p>
        </p:txBody>
      </p:sp>
      <p:sp>
        <p:nvSpPr>
          <p:cNvPr id="330" name="Title 329"/>
          <p:cNvSpPr>
            <a:spLocks noGrp="1"/>
          </p:cNvSpPr>
          <p:nvPr>
            <p:ph type="title" hasCustomPrompt="1"/>
          </p:nvPr>
        </p:nvSpPr>
        <p:spPr>
          <a:xfrm>
            <a:off x="1512623" y="1189789"/>
            <a:ext cx="6971806" cy="1822161"/>
          </a:xfrm>
        </p:spPr>
        <p:txBody>
          <a:bodyPr lIns="0" tIns="0" rIns="0" bIns="0" anchor="b">
            <a:normAutofit/>
          </a:bodyPr>
          <a:lstStyle>
            <a:lvl1pPr>
              <a:lnSpc>
                <a:spcPct val="100000"/>
              </a:lnSpc>
              <a:spcBef>
                <a:spcPts val="0"/>
              </a:spcBef>
              <a:defRPr sz="3600" b="1" baseline="0">
                <a:solidFill>
                  <a:srgbClr val="021F43"/>
                </a:solidFill>
              </a:defRPr>
            </a:lvl1pPr>
          </a:lstStyle>
          <a:p>
            <a:r>
              <a:rPr lang="en-US" dirty="0" smtClean="0"/>
              <a:t>Presentation Title Up to Three Lines at this size</a:t>
            </a:r>
            <a:endParaRPr lang="en-US" dirty="0"/>
          </a:p>
        </p:txBody>
      </p:sp>
      <p:sp>
        <p:nvSpPr>
          <p:cNvPr id="332" name="Text Placeholder 331"/>
          <p:cNvSpPr>
            <a:spLocks noGrp="1"/>
          </p:cNvSpPr>
          <p:nvPr>
            <p:ph type="body" sz="quarter" idx="13" hasCustomPrompt="1"/>
          </p:nvPr>
        </p:nvSpPr>
        <p:spPr>
          <a:xfrm>
            <a:off x="1525172" y="3000005"/>
            <a:ext cx="6959257" cy="875885"/>
          </a:xfrm>
        </p:spPr>
        <p:txBody>
          <a:bodyPr lIns="0" tIns="0" rIns="0" bIns="0" anchor="t">
            <a:normAutofit/>
          </a:bodyPr>
          <a:lstStyle>
            <a:lvl1pPr>
              <a:lnSpc>
                <a:spcPct val="100000"/>
              </a:lnSpc>
              <a:spcBef>
                <a:spcPts val="0"/>
              </a:spcBef>
              <a:defRPr sz="2400" b="0" i="0" cap="all" baseline="0">
                <a:solidFill>
                  <a:srgbClr val="021F43"/>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dirty="0" smtClean="0"/>
              <a:t>Subtitle</a:t>
            </a:r>
            <a:br>
              <a:rPr lang="en-US" dirty="0" smtClean="0"/>
            </a:br>
            <a:r>
              <a:rPr lang="en-US" dirty="0" smtClean="0"/>
              <a:t>up to Two Lines</a:t>
            </a:r>
          </a:p>
        </p:txBody>
      </p:sp>
      <p:sp>
        <p:nvSpPr>
          <p:cNvPr id="69" name="Text Placeholder 331"/>
          <p:cNvSpPr>
            <a:spLocks noGrp="1"/>
          </p:cNvSpPr>
          <p:nvPr>
            <p:ph type="body" sz="quarter" idx="14" hasCustomPrompt="1"/>
          </p:nvPr>
        </p:nvSpPr>
        <p:spPr>
          <a:xfrm>
            <a:off x="5682073" y="4612641"/>
            <a:ext cx="2821170" cy="1479998"/>
          </a:xfrm>
        </p:spPr>
        <p:txBody>
          <a:bodyPr lIns="0" tIns="0" rIns="0" bIns="0" anchor="b"/>
          <a:lstStyle>
            <a:lvl1pPr algn="r">
              <a:lnSpc>
                <a:spcPct val="100000"/>
              </a:lnSpc>
              <a:defRPr sz="1500" b="0" i="0" baseline="0">
                <a:solidFill>
                  <a:schemeClr val="tx1"/>
                </a:solidFill>
                <a:latin typeface="Arial"/>
                <a:cs typeface="Arial"/>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dirty="0" smtClean="0"/>
              <a:t>Presenter Information</a:t>
            </a:r>
          </a:p>
          <a:p>
            <a:pPr lvl="0"/>
            <a:r>
              <a:rPr lang="en-US" dirty="0" smtClean="0"/>
              <a:t>Location</a:t>
            </a:r>
            <a:endParaRPr lang="en-US" dirty="0"/>
          </a:p>
        </p:txBody>
      </p:sp>
      <p:sp>
        <p:nvSpPr>
          <p:cNvPr id="2" name="Footer Placeholder 1"/>
          <p:cNvSpPr>
            <a:spLocks noGrp="1"/>
          </p:cNvSpPr>
          <p:nvPr>
            <p:ph type="ftr" sz="quarter" idx="15"/>
          </p:nvPr>
        </p:nvSpPr>
        <p:spPr>
          <a:xfrm>
            <a:off x="1439761" y="6417310"/>
            <a:ext cx="7064988" cy="301124"/>
          </a:xfrm>
        </p:spPr>
        <p:txBody>
          <a:bodyPr rIns="0" anchor="t" anchorCtr="0">
            <a:normAutofit/>
          </a:bodyPr>
          <a:lstStyle>
            <a:lvl1pPr>
              <a:defRPr b="0"/>
            </a:lvl1pPr>
          </a:lstStyle>
          <a:p>
            <a:pPr algn="r">
              <a:defRPr/>
            </a:pPr>
            <a:r>
              <a:rPr lang="en-US" smtClean="0"/>
              <a:t>Confidential &amp; for IFC Staff Only Working Draft – Discussion Paper Only</a:t>
            </a:r>
            <a:endParaRPr lang="en-US" dirty="0"/>
          </a:p>
        </p:txBody>
      </p:sp>
      <p:sp>
        <p:nvSpPr>
          <p:cNvPr id="73" name="Rectangle 72"/>
          <p:cNvSpPr/>
          <p:nvPr/>
        </p:nvSpPr>
        <p:spPr bwMode="auto">
          <a:xfrm>
            <a:off x="6714067" y="4308323"/>
            <a:ext cx="2429933" cy="182880"/>
          </a:xfrm>
          <a:prstGeom prst="rect">
            <a:avLst/>
          </a:prstGeom>
          <a:solidFill>
            <a:schemeClr val="bg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smtClean="0">
              <a:ln>
                <a:noFill/>
              </a:ln>
              <a:solidFill>
                <a:schemeClr val="accent3"/>
              </a:solidFill>
              <a:effectLst/>
              <a:latin typeface="Trebuchet MS" pitchFamily="34" charset="0"/>
              <a:cs typeface="Times New Roman" pitchFamily="18" charset="0"/>
            </a:endParaRPr>
          </a:p>
        </p:txBody>
      </p:sp>
      <p:sp>
        <p:nvSpPr>
          <p:cNvPr id="72" name="Rectangle 71"/>
          <p:cNvSpPr/>
          <p:nvPr/>
        </p:nvSpPr>
        <p:spPr bwMode="auto">
          <a:xfrm>
            <a:off x="0" y="4309534"/>
            <a:ext cx="6976533" cy="182880"/>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smtClean="0">
              <a:ln>
                <a:noFill/>
              </a:ln>
              <a:solidFill>
                <a:schemeClr val="bg1"/>
              </a:solidFill>
              <a:effectLst/>
              <a:latin typeface="Trebuchet MS" pitchFamily="34" charset="0"/>
              <a:cs typeface="Times New Roman" pitchFamily="18" charset="0"/>
            </a:endParaRPr>
          </a:p>
        </p:txBody>
      </p:sp>
    </p:spTree>
    <p:extLst>
      <p:ext uri="{BB962C8B-B14F-4D97-AF65-F5344CB8AC3E}">
        <p14:creationId xmlns:p14="http://schemas.microsoft.com/office/powerpoint/2010/main" val="364107844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ark Highligh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6934" y="346364"/>
            <a:ext cx="3145592" cy="5784272"/>
          </a:xfrm>
        </p:spPr>
        <p:txBody>
          <a:bodyPr anchor="ctr">
            <a:normAutofit/>
          </a:bodyPr>
          <a:lstStyle>
            <a:lvl1pPr>
              <a:defRPr sz="3200" b="0" i="0">
                <a:solidFill>
                  <a:schemeClr val="tx1"/>
                </a:solidFill>
                <a:latin typeface="+mn-lt"/>
                <a:cs typeface="Andes ExtraLight"/>
              </a:defRPr>
            </a:lvl1pPr>
          </a:lstStyle>
          <a:p>
            <a:r>
              <a:rPr lang="en-US" dirty="0" smtClean="0"/>
              <a:t>Slide title or important thought</a:t>
            </a:r>
            <a:endParaRPr lang="en-US" dirty="0"/>
          </a:p>
        </p:txBody>
      </p:sp>
      <p:sp>
        <p:nvSpPr>
          <p:cNvPr id="4" name="Content Placeholder 3"/>
          <p:cNvSpPr>
            <a:spLocks noGrp="1"/>
          </p:cNvSpPr>
          <p:nvPr>
            <p:ph sz="half" idx="2" hasCustomPrompt="1"/>
          </p:nvPr>
        </p:nvSpPr>
        <p:spPr>
          <a:xfrm>
            <a:off x="3682999" y="346364"/>
            <a:ext cx="5166895" cy="5784271"/>
          </a:xfrm>
        </p:spPr>
        <p:txBody>
          <a:bodyPr anchor="ctr"/>
          <a:lstStyle>
            <a:lvl1pPr>
              <a:lnSpc>
                <a:spcPct val="125000"/>
              </a:lnSpc>
              <a:spcBef>
                <a:spcPts val="0"/>
              </a:spcBef>
              <a:spcAft>
                <a:spcPts val="2200"/>
              </a:spcAft>
              <a:defRPr sz="2200">
                <a:solidFill>
                  <a:schemeClr val="tx2">
                    <a:lumMod val="50000"/>
                    <a:lumOff val="50000"/>
                  </a:schemeClr>
                </a:solidFill>
              </a:defRPr>
            </a:lvl1pPr>
            <a:lvl2pPr marL="0" indent="0">
              <a:lnSpc>
                <a:spcPct val="125000"/>
              </a:lnSpc>
              <a:spcBef>
                <a:spcPts val="0"/>
              </a:spcBef>
              <a:spcAft>
                <a:spcPts val="2200"/>
              </a:spcAft>
              <a:buNone/>
              <a:defRPr sz="2000" baseline="0">
                <a:solidFill>
                  <a:schemeClr val="tx2">
                    <a:lumMod val="50000"/>
                    <a:lumOff val="50000"/>
                  </a:schemeClr>
                </a:solidFill>
              </a:defRPr>
            </a:lvl2pPr>
            <a:lvl3pPr marL="0" indent="0">
              <a:lnSpc>
                <a:spcPct val="130000"/>
              </a:lnSpc>
              <a:buNone/>
              <a:defRPr sz="1600">
                <a:solidFill>
                  <a:schemeClr val="tx2">
                    <a:lumMod val="50000"/>
                    <a:lumOff val="50000"/>
                  </a:schemeClr>
                </a:solidFill>
              </a:defRPr>
            </a:lvl3pPr>
            <a:lvl4pPr marL="182880" indent="0">
              <a:lnSpc>
                <a:spcPct val="130000"/>
              </a:lnSpc>
              <a:buNone/>
              <a:defRPr sz="1600">
                <a:solidFill>
                  <a:schemeClr val="tx2">
                    <a:lumMod val="50000"/>
                    <a:lumOff val="50000"/>
                  </a:schemeClr>
                </a:solidFill>
              </a:defRPr>
            </a:lvl4pPr>
            <a:lvl5pPr marL="454914" indent="0">
              <a:lnSpc>
                <a:spcPct val="130000"/>
              </a:lnSpc>
              <a:buNone/>
              <a:defRPr sz="1600">
                <a:solidFill>
                  <a:schemeClr val="tx2">
                    <a:lumMod val="50000"/>
                    <a:lumOff val="50000"/>
                  </a:schemeClr>
                </a:solidFill>
              </a:defRPr>
            </a:lvl5pPr>
            <a:lvl6pPr>
              <a:defRPr sz="1800"/>
            </a:lvl6pPr>
            <a:lvl7pPr>
              <a:defRPr sz="1800"/>
            </a:lvl7pPr>
            <a:lvl8pPr>
              <a:defRPr sz="1800"/>
            </a:lvl8pPr>
            <a:lvl9pPr>
              <a:defRPr sz="1800"/>
            </a:lvl9pPr>
          </a:lstStyle>
          <a:p>
            <a:pPr marL="0" marR="0" lvl="0" indent="0" algn="l" defTabSz="914400" rtl="0" eaLnBrk="0" fontAlgn="base" latinLnBrk="0" hangingPunct="0">
              <a:lnSpc>
                <a:spcPct val="130000"/>
              </a:lnSpc>
              <a:spcBef>
                <a:spcPts val="1800"/>
              </a:spcBef>
              <a:spcAft>
                <a:spcPct val="0"/>
              </a:spcAft>
              <a:buClr>
                <a:schemeClr val="tx2">
                  <a:lumMod val="75000"/>
                  <a:lumOff val="25000"/>
                </a:schemeClr>
              </a:buClr>
              <a:buSzTx/>
              <a:buFontTx/>
              <a:buNone/>
              <a:tabLst/>
              <a:defRPr/>
            </a:pPr>
            <a:r>
              <a:rPr lang="en-US" dirty="0" smtClean="0"/>
              <a:t>Bullets are not suggested for this slide style</a:t>
            </a:r>
          </a:p>
          <a:p>
            <a:pPr marL="0" marR="0" lvl="0" indent="0" algn="l" defTabSz="914400" rtl="0" eaLnBrk="0" fontAlgn="base" latinLnBrk="0" hangingPunct="0">
              <a:lnSpc>
                <a:spcPct val="130000"/>
              </a:lnSpc>
              <a:spcBef>
                <a:spcPts val="1800"/>
              </a:spcBef>
              <a:spcAft>
                <a:spcPct val="0"/>
              </a:spcAft>
              <a:buClr>
                <a:schemeClr val="tx2">
                  <a:lumMod val="75000"/>
                  <a:lumOff val="25000"/>
                </a:schemeClr>
              </a:buClr>
              <a:buSzTx/>
              <a:buFontTx/>
              <a:buNone/>
              <a:tabLst/>
              <a:defRPr/>
            </a:pPr>
            <a:r>
              <a:rPr lang="en-US" dirty="0" smtClean="0"/>
              <a:t>Content may be text, photo, smart art, movie, charts or tables. </a:t>
            </a:r>
            <a:endParaRPr lang="en-US" dirty="0"/>
          </a:p>
        </p:txBody>
      </p:sp>
      <p:sp>
        <p:nvSpPr>
          <p:cNvPr id="8" name="Footer Placeholder 7"/>
          <p:cNvSpPr>
            <a:spLocks noGrp="1"/>
          </p:cNvSpPr>
          <p:nvPr>
            <p:ph type="ftr" sz="quarter" idx="11"/>
          </p:nvPr>
        </p:nvSpPr>
        <p:spPr/>
        <p:txBody>
          <a:bodyPr/>
          <a:lstStyle/>
          <a:p>
            <a:r>
              <a:rPr lang="en-US" smtClean="0"/>
              <a:t>Confidential &amp; for IFC Staff Only Working Draft – Discussion Paper Only</a:t>
            </a:r>
            <a:endParaRPr lang="en-US" dirty="0"/>
          </a:p>
        </p:txBody>
      </p:sp>
      <p:sp>
        <p:nvSpPr>
          <p:cNvPr id="9" name="Slide Number Placeholder 8"/>
          <p:cNvSpPr>
            <a:spLocks noGrp="1"/>
          </p:cNvSpPr>
          <p:nvPr>
            <p:ph type="sldNum" sz="quarter" idx="12"/>
          </p:nvPr>
        </p:nvSpPr>
        <p:spPr>
          <a:xfrm>
            <a:off x="356934" y="6350002"/>
            <a:ext cx="552283" cy="358440"/>
          </a:xfrm>
        </p:spPr>
        <p:txBody>
          <a:bodyPr/>
          <a:lstStyle/>
          <a:p>
            <a:pPr>
              <a:defRPr/>
            </a:pPr>
            <a:fld id="{A91C009A-D183-4B06-A7F0-ADEC358427FA}" type="slidenum">
              <a:rPr lang="en-US" smtClean="0"/>
              <a:pPr>
                <a:defRPr/>
              </a:pPr>
              <a:t>‹#›</a:t>
            </a:fld>
            <a:endParaRPr lang="en-US" dirty="0"/>
          </a:p>
        </p:txBody>
      </p:sp>
    </p:spTree>
    <p:extLst>
      <p:ext uri="{BB962C8B-B14F-4D97-AF65-F5344CB8AC3E}">
        <p14:creationId xmlns:p14="http://schemas.microsoft.com/office/powerpoint/2010/main" val="1042810898"/>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omb Stone">
    <p:spTree>
      <p:nvGrpSpPr>
        <p:cNvPr id="1" name=""/>
        <p:cNvGrpSpPr/>
        <p:nvPr/>
      </p:nvGrpSpPr>
      <p:grpSpPr>
        <a:xfrm>
          <a:off x="0" y="0"/>
          <a:ext cx="0" cy="0"/>
          <a:chOff x="0" y="0"/>
          <a:chExt cx="0" cy="0"/>
        </a:xfrm>
      </p:grpSpPr>
      <p:sp>
        <p:nvSpPr>
          <p:cNvPr id="170" name="ClipArt Placeholder 9"/>
          <p:cNvSpPr>
            <a:spLocks noGrp="1"/>
          </p:cNvSpPr>
          <p:nvPr>
            <p:ph type="clipArt" sz="quarter" idx="49" hasCustomPrompt="1"/>
          </p:nvPr>
        </p:nvSpPr>
        <p:spPr>
          <a:xfrm>
            <a:off x="341834" y="3721341"/>
            <a:ext cx="1456764" cy="2023969"/>
          </a:xfrm>
          <a:prstGeom prst="roundRect">
            <a:avLst/>
          </a:prstGeom>
          <a:ln w="19050" cmpd="sng">
            <a:solidFill>
              <a:schemeClr val="bg2"/>
            </a:solidFill>
          </a:ln>
        </p:spPr>
        <p:txBody>
          <a:bodyPr/>
          <a:lstStyle>
            <a:lvl1pPr>
              <a:defRPr>
                <a:solidFill>
                  <a:schemeClr val="tx2">
                    <a:lumMod val="65000"/>
                    <a:lumOff val="35000"/>
                  </a:schemeClr>
                </a:solidFill>
              </a:defRPr>
            </a:lvl1pPr>
          </a:lstStyle>
          <a:p>
            <a:r>
              <a:rPr lang="en-US" dirty="0" smtClean="0"/>
              <a:t> </a:t>
            </a:r>
            <a:endParaRPr lang="en-US" dirty="0"/>
          </a:p>
        </p:txBody>
      </p:sp>
      <p:sp>
        <p:nvSpPr>
          <p:cNvPr id="177" name="ClipArt Placeholder 9"/>
          <p:cNvSpPr>
            <a:spLocks noGrp="1"/>
          </p:cNvSpPr>
          <p:nvPr>
            <p:ph type="clipArt" sz="quarter" idx="56" hasCustomPrompt="1"/>
          </p:nvPr>
        </p:nvSpPr>
        <p:spPr>
          <a:xfrm>
            <a:off x="2093047" y="3721341"/>
            <a:ext cx="1456764" cy="2023969"/>
          </a:xfrm>
          <a:prstGeom prst="roundRect">
            <a:avLst/>
          </a:prstGeom>
          <a:ln w="19050" cmpd="sng">
            <a:solidFill>
              <a:schemeClr val="bg2"/>
            </a:solidFill>
          </a:ln>
        </p:spPr>
        <p:txBody>
          <a:bodyPr/>
          <a:lstStyle>
            <a:lvl1pPr>
              <a:defRPr>
                <a:solidFill>
                  <a:schemeClr val="tx2">
                    <a:lumMod val="65000"/>
                    <a:lumOff val="35000"/>
                  </a:schemeClr>
                </a:solidFill>
              </a:defRPr>
            </a:lvl1pPr>
          </a:lstStyle>
          <a:p>
            <a:r>
              <a:rPr lang="en-US" dirty="0" smtClean="0"/>
              <a:t> </a:t>
            </a:r>
            <a:endParaRPr lang="en-US" dirty="0"/>
          </a:p>
        </p:txBody>
      </p:sp>
      <p:sp>
        <p:nvSpPr>
          <p:cNvPr id="184" name="ClipArt Placeholder 9"/>
          <p:cNvSpPr>
            <a:spLocks noGrp="1"/>
          </p:cNvSpPr>
          <p:nvPr>
            <p:ph type="clipArt" sz="quarter" idx="63" hasCustomPrompt="1"/>
          </p:nvPr>
        </p:nvSpPr>
        <p:spPr>
          <a:xfrm>
            <a:off x="3844259" y="3721341"/>
            <a:ext cx="1456764" cy="2023969"/>
          </a:xfrm>
          <a:prstGeom prst="roundRect">
            <a:avLst/>
          </a:prstGeom>
          <a:ln w="19050" cmpd="sng">
            <a:solidFill>
              <a:schemeClr val="bg2"/>
            </a:solidFill>
          </a:ln>
        </p:spPr>
        <p:txBody>
          <a:bodyPr/>
          <a:lstStyle>
            <a:lvl1pPr>
              <a:defRPr>
                <a:solidFill>
                  <a:schemeClr val="tx2">
                    <a:lumMod val="65000"/>
                    <a:lumOff val="35000"/>
                  </a:schemeClr>
                </a:solidFill>
              </a:defRPr>
            </a:lvl1pPr>
          </a:lstStyle>
          <a:p>
            <a:r>
              <a:rPr lang="en-US" dirty="0" smtClean="0"/>
              <a:t> </a:t>
            </a:r>
            <a:endParaRPr lang="en-US" dirty="0"/>
          </a:p>
        </p:txBody>
      </p:sp>
      <p:sp>
        <p:nvSpPr>
          <p:cNvPr id="191" name="ClipArt Placeholder 9"/>
          <p:cNvSpPr>
            <a:spLocks noGrp="1"/>
          </p:cNvSpPr>
          <p:nvPr>
            <p:ph type="clipArt" sz="quarter" idx="70" hasCustomPrompt="1"/>
          </p:nvPr>
        </p:nvSpPr>
        <p:spPr>
          <a:xfrm>
            <a:off x="5595471" y="3721341"/>
            <a:ext cx="1456764" cy="2023969"/>
          </a:xfrm>
          <a:prstGeom prst="roundRect">
            <a:avLst/>
          </a:prstGeom>
          <a:ln w="19050" cmpd="sng">
            <a:solidFill>
              <a:schemeClr val="bg2"/>
            </a:solidFill>
          </a:ln>
        </p:spPr>
        <p:txBody>
          <a:bodyPr/>
          <a:lstStyle>
            <a:lvl1pPr>
              <a:defRPr>
                <a:solidFill>
                  <a:schemeClr val="tx2">
                    <a:lumMod val="65000"/>
                    <a:lumOff val="35000"/>
                  </a:schemeClr>
                </a:solidFill>
              </a:defRPr>
            </a:lvl1pPr>
          </a:lstStyle>
          <a:p>
            <a:r>
              <a:rPr lang="en-US" dirty="0" smtClean="0"/>
              <a:t> </a:t>
            </a:r>
            <a:endParaRPr lang="en-US" dirty="0"/>
          </a:p>
        </p:txBody>
      </p:sp>
      <p:sp>
        <p:nvSpPr>
          <p:cNvPr id="198" name="ClipArt Placeholder 9"/>
          <p:cNvSpPr>
            <a:spLocks noGrp="1"/>
          </p:cNvSpPr>
          <p:nvPr>
            <p:ph type="clipArt" sz="quarter" idx="77" hasCustomPrompt="1"/>
          </p:nvPr>
        </p:nvSpPr>
        <p:spPr>
          <a:xfrm>
            <a:off x="7346684" y="3721341"/>
            <a:ext cx="1456764" cy="2023969"/>
          </a:xfrm>
          <a:prstGeom prst="roundRect">
            <a:avLst/>
          </a:prstGeom>
          <a:ln w="19050" cmpd="sng">
            <a:solidFill>
              <a:schemeClr val="bg2"/>
            </a:solidFill>
          </a:ln>
        </p:spPr>
        <p:txBody>
          <a:bodyPr/>
          <a:lstStyle>
            <a:lvl1pPr>
              <a:defRPr>
                <a:solidFill>
                  <a:schemeClr val="tx2">
                    <a:lumMod val="65000"/>
                    <a:lumOff val="35000"/>
                  </a:schemeClr>
                </a:solidFill>
              </a:defRPr>
            </a:lvl1pPr>
          </a:lstStyle>
          <a:p>
            <a:r>
              <a:rPr lang="en-US" dirty="0" smtClean="0"/>
              <a:t> </a:t>
            </a:r>
            <a:endParaRPr lang="en-US" dirty="0"/>
          </a:p>
        </p:txBody>
      </p:sp>
      <p:sp>
        <p:nvSpPr>
          <p:cNvPr id="260" name="Freeform 1683"/>
          <p:cNvSpPr>
            <a:spLocks/>
          </p:cNvSpPr>
          <p:nvPr userDrawn="1"/>
        </p:nvSpPr>
        <p:spPr bwMode="auto">
          <a:xfrm flipH="1">
            <a:off x="7410450" y="3175"/>
            <a:ext cx="712788" cy="584200"/>
          </a:xfrm>
          <a:custGeom>
            <a:avLst/>
            <a:gdLst/>
            <a:ahLst/>
            <a:cxnLst>
              <a:cxn ang="0">
                <a:pos x="448" y="372"/>
              </a:cxn>
              <a:cxn ang="0">
                <a:pos x="388" y="302"/>
              </a:cxn>
              <a:cxn ang="0">
                <a:pos x="280" y="208"/>
              </a:cxn>
              <a:cxn ang="0">
                <a:pos x="210" y="142"/>
              </a:cxn>
              <a:cxn ang="0">
                <a:pos x="140" y="94"/>
              </a:cxn>
              <a:cxn ang="0">
                <a:pos x="64" y="44"/>
              </a:cxn>
              <a:cxn ang="0">
                <a:pos x="0" y="0"/>
              </a:cxn>
              <a:cxn ang="0">
                <a:pos x="280" y="0"/>
              </a:cxn>
              <a:cxn ang="0">
                <a:pos x="300" y="36"/>
              </a:cxn>
              <a:cxn ang="0">
                <a:pos x="324" y="82"/>
              </a:cxn>
              <a:cxn ang="0">
                <a:pos x="346" y="134"/>
              </a:cxn>
              <a:cxn ang="0">
                <a:pos x="378" y="206"/>
              </a:cxn>
              <a:cxn ang="0">
                <a:pos x="408" y="264"/>
              </a:cxn>
              <a:cxn ang="0">
                <a:pos x="434" y="334"/>
              </a:cxn>
              <a:cxn ang="0">
                <a:pos x="448" y="372"/>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w="9525" cap="flat" cmpd="sng">
            <a:noFill/>
            <a:prstDash val="solid"/>
            <a:round/>
            <a:headEnd type="none" w="med" len="med"/>
            <a:tailEnd type="none" w="med" len="med"/>
          </a:ln>
          <a:effectLst/>
        </p:spPr>
        <p:txBody>
          <a:bodyPr wrap="none" anchor="ctr"/>
          <a:lstStyle/>
          <a:p>
            <a:pPr>
              <a:spcBef>
                <a:spcPct val="50000"/>
              </a:spcBef>
              <a:buFontTx/>
              <a:buChar char="•"/>
              <a:defRPr/>
            </a:pPr>
            <a:endParaRPr lang="en-US" sz="1300" b="0" dirty="0"/>
          </a:p>
        </p:txBody>
      </p:sp>
      <p:sp>
        <p:nvSpPr>
          <p:cNvPr id="265" name="Line 1086"/>
          <p:cNvSpPr>
            <a:spLocks noChangeShapeType="1"/>
          </p:cNvSpPr>
          <p:nvPr userDrawn="1"/>
        </p:nvSpPr>
        <p:spPr bwMode="auto">
          <a:xfrm>
            <a:off x="484188" y="617538"/>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66" name="Line 1087"/>
          <p:cNvSpPr>
            <a:spLocks noChangeShapeType="1"/>
          </p:cNvSpPr>
          <p:nvPr userDrawn="1"/>
        </p:nvSpPr>
        <p:spPr bwMode="auto">
          <a:xfrm>
            <a:off x="484188" y="617538"/>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67" name="Rectangle 1088"/>
          <p:cNvSpPr>
            <a:spLocks noChangeArrowheads="1"/>
          </p:cNvSpPr>
          <p:nvPr userDrawn="1"/>
        </p:nvSpPr>
        <p:spPr bwMode="auto">
          <a:xfrm>
            <a:off x="484188" y="617538"/>
            <a:ext cx="1587" cy="1587"/>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268" name="Rectangle 1089"/>
          <p:cNvSpPr>
            <a:spLocks noChangeArrowheads="1"/>
          </p:cNvSpPr>
          <p:nvPr userDrawn="1"/>
        </p:nvSpPr>
        <p:spPr bwMode="auto">
          <a:xfrm>
            <a:off x="484188" y="617538"/>
            <a:ext cx="1587" cy="1587"/>
          </a:xfrm>
          <a:prstGeom prst="rect">
            <a:avLst/>
          </a:prstGeom>
          <a:noFill/>
          <a:ln w="9525">
            <a:noFill/>
            <a:miter lim="800000"/>
            <a:headEnd/>
            <a:tailEnd/>
          </a:ln>
        </p:spPr>
        <p:txBody>
          <a:bodyPr/>
          <a:lstStyle/>
          <a:p>
            <a:pPr>
              <a:spcBef>
                <a:spcPct val="50000"/>
              </a:spcBef>
              <a:buFontTx/>
              <a:buChar char="•"/>
              <a:defRPr/>
            </a:pPr>
            <a:endParaRPr lang="en-US" sz="1300" b="0" dirty="0"/>
          </a:p>
        </p:txBody>
      </p:sp>
      <p:sp>
        <p:nvSpPr>
          <p:cNvPr id="269" name="Freeform 1098"/>
          <p:cNvSpPr>
            <a:spLocks/>
          </p:cNvSpPr>
          <p:nvPr userDrawn="1"/>
        </p:nvSpPr>
        <p:spPr bwMode="auto">
          <a:xfrm>
            <a:off x="487363" y="617538"/>
            <a:ext cx="3175" cy="1587"/>
          </a:xfrm>
          <a:custGeom>
            <a:avLst/>
            <a:gdLst/>
            <a:ahLst/>
            <a:cxnLst>
              <a:cxn ang="0">
                <a:pos x="0" y="0"/>
              </a:cxn>
              <a:cxn ang="0">
                <a:pos x="2" y="0"/>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2" y="0"/>
              </a:cxn>
              <a:cxn ang="0">
                <a:pos x="2" y="0"/>
              </a:cxn>
              <a:cxn ang="0">
                <a:pos x="2" y="0"/>
              </a:cxn>
              <a:cxn ang="0">
                <a:pos x="0" y="0"/>
              </a:cxn>
              <a:cxn ang="0">
                <a:pos x="0" y="0"/>
              </a:cxn>
              <a:cxn ang="0">
                <a:pos x="0" y="0"/>
              </a:cxn>
            </a:cxnLst>
            <a:rect l="0" t="0" r="r" b="b"/>
            <a:pathLst>
              <a:path w="2">
                <a:moveTo>
                  <a:pt x="0" y="0"/>
                </a:moveTo>
                <a:lnTo>
                  <a:pt x="2" y="0"/>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2" y="0"/>
                </a:lnTo>
                <a:lnTo>
                  <a:pt x="2" y="0"/>
                </a:lnTo>
                <a:lnTo>
                  <a:pt x="2"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70" name="Freeform 1115"/>
          <p:cNvSpPr>
            <a:spLocks/>
          </p:cNvSpPr>
          <p:nvPr userDrawn="1"/>
        </p:nvSpPr>
        <p:spPr bwMode="auto">
          <a:xfrm>
            <a:off x="458788" y="473075"/>
            <a:ext cx="3175" cy="3175"/>
          </a:xfrm>
          <a:custGeom>
            <a:avLst/>
            <a:gdLst/>
            <a:ahLst/>
            <a:cxnLst>
              <a:cxn ang="0">
                <a:pos x="0" y="2"/>
              </a:cxn>
              <a:cxn ang="0">
                <a:pos x="0" y="2"/>
              </a:cxn>
              <a:cxn ang="0">
                <a:pos x="0" y="2"/>
              </a:cxn>
              <a:cxn ang="0">
                <a:pos x="0" y="2"/>
              </a:cxn>
              <a:cxn ang="0">
                <a:pos x="0" y="2"/>
              </a:cxn>
              <a:cxn ang="0">
                <a:pos x="0" y="2"/>
              </a:cxn>
              <a:cxn ang="0">
                <a:pos x="2" y="2"/>
              </a:cxn>
              <a:cxn ang="0">
                <a:pos x="2" y="2"/>
              </a:cxn>
              <a:cxn ang="0">
                <a:pos x="2" y="0"/>
              </a:cxn>
              <a:cxn ang="0">
                <a:pos x="0" y="2"/>
              </a:cxn>
              <a:cxn ang="0">
                <a:pos x="0" y="2"/>
              </a:cxn>
              <a:cxn ang="0">
                <a:pos x="0" y="2"/>
              </a:cxn>
              <a:cxn ang="0">
                <a:pos x="0" y="2"/>
              </a:cxn>
              <a:cxn ang="0">
                <a:pos x="0" y="2"/>
              </a:cxn>
              <a:cxn ang="0">
                <a:pos x="2" y="2"/>
              </a:cxn>
              <a:cxn ang="0">
                <a:pos x="2" y="2"/>
              </a:cxn>
              <a:cxn ang="0">
                <a:pos x="2" y="2"/>
              </a:cxn>
              <a:cxn ang="0">
                <a:pos x="2" y="2"/>
              </a:cxn>
              <a:cxn ang="0">
                <a:pos x="2" y="2"/>
              </a:cxn>
              <a:cxn ang="0">
                <a:pos x="2" y="2"/>
              </a:cxn>
              <a:cxn ang="0">
                <a:pos x="0" y="2"/>
              </a:cxn>
              <a:cxn ang="0">
                <a:pos x="0" y="2"/>
              </a:cxn>
              <a:cxn ang="0">
                <a:pos x="0" y="2"/>
              </a:cxn>
              <a:cxn ang="0">
                <a:pos x="0" y="2"/>
              </a:cxn>
              <a:cxn ang="0">
                <a:pos x="0" y="2"/>
              </a:cxn>
              <a:cxn ang="0">
                <a:pos x="0" y="2"/>
              </a:cxn>
              <a:cxn ang="0">
                <a:pos x="0" y="2"/>
              </a:cxn>
              <a:cxn ang="0">
                <a:pos x="2" y="2"/>
              </a:cxn>
              <a:cxn ang="0">
                <a:pos x="0" y="2"/>
              </a:cxn>
              <a:cxn ang="0">
                <a:pos x="2" y="2"/>
              </a:cxn>
              <a:cxn ang="0">
                <a:pos x="2" y="2"/>
              </a:cxn>
              <a:cxn ang="0">
                <a:pos x="2" y="2"/>
              </a:cxn>
              <a:cxn ang="0">
                <a:pos x="0" y="2"/>
              </a:cxn>
              <a:cxn ang="0">
                <a:pos x="0" y="2"/>
              </a:cxn>
            </a:cxnLst>
            <a:rect l="0" t="0" r="r" b="b"/>
            <a:pathLst>
              <a:path w="2" h="2">
                <a:moveTo>
                  <a:pt x="0" y="2"/>
                </a:move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2" y="0"/>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2" y="2"/>
                </a:lnTo>
                <a:lnTo>
                  <a:pt x="2" y="2"/>
                </a:lnTo>
                <a:lnTo>
                  <a:pt x="2" y="2"/>
                </a:lnTo>
                <a:lnTo>
                  <a:pt x="2" y="2"/>
                </a:lnTo>
                <a:lnTo>
                  <a:pt x="0" y="2"/>
                </a:lnTo>
                <a:lnTo>
                  <a:pt x="2" y="2"/>
                </a:lnTo>
                <a:lnTo>
                  <a:pt x="2"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0" y="2"/>
                </a:lnTo>
                <a:lnTo>
                  <a:pt x="2" y="2"/>
                </a:lnTo>
                <a:lnTo>
                  <a:pt x="2" y="2"/>
                </a:lnTo>
                <a:lnTo>
                  <a:pt x="2" y="2"/>
                </a:lnTo>
                <a:lnTo>
                  <a:pt x="2" y="2"/>
                </a:lnTo>
                <a:lnTo>
                  <a:pt x="2" y="2"/>
                </a:lnTo>
                <a:lnTo>
                  <a:pt x="2" y="2"/>
                </a:lnTo>
                <a:lnTo>
                  <a:pt x="2" y="2"/>
                </a:lnTo>
                <a:lnTo>
                  <a:pt x="0"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71" name="Freeform 1120"/>
          <p:cNvSpPr>
            <a:spLocks/>
          </p:cNvSpPr>
          <p:nvPr userDrawn="1"/>
        </p:nvSpPr>
        <p:spPr bwMode="auto">
          <a:xfrm>
            <a:off x="458788" y="463550"/>
            <a:ext cx="3175" cy="3175"/>
          </a:xfrm>
          <a:custGeom>
            <a:avLst/>
            <a:gdLst/>
            <a:ahLst/>
            <a:cxnLst>
              <a:cxn ang="0">
                <a:pos x="0" y="0"/>
              </a:cxn>
              <a:cxn ang="0">
                <a:pos x="0" y="2"/>
              </a:cxn>
              <a:cxn ang="0">
                <a:pos x="0" y="2"/>
              </a:cxn>
              <a:cxn ang="0">
                <a:pos x="0" y="2"/>
              </a:cxn>
              <a:cxn ang="0">
                <a:pos x="2" y="2"/>
              </a:cxn>
              <a:cxn ang="0">
                <a:pos x="2" y="0"/>
              </a:cxn>
              <a:cxn ang="0">
                <a:pos x="2" y="0"/>
              </a:cxn>
              <a:cxn ang="0">
                <a:pos x="2" y="0"/>
              </a:cxn>
              <a:cxn ang="0">
                <a:pos x="0" y="0"/>
              </a:cxn>
              <a:cxn ang="0">
                <a:pos x="0" y="2"/>
              </a:cxn>
              <a:cxn ang="0">
                <a:pos x="0" y="2"/>
              </a:cxn>
              <a:cxn ang="0">
                <a:pos x="2" y="0"/>
              </a:cxn>
              <a:cxn ang="0">
                <a:pos x="2" y="0"/>
              </a:cxn>
              <a:cxn ang="0">
                <a:pos x="2" y="0"/>
              </a:cxn>
              <a:cxn ang="0">
                <a:pos x="2" y="2"/>
              </a:cxn>
              <a:cxn ang="0">
                <a:pos x="0" y="2"/>
              </a:cxn>
              <a:cxn ang="0">
                <a:pos x="0" y="2"/>
              </a:cxn>
              <a:cxn ang="0">
                <a:pos x="0" y="2"/>
              </a:cxn>
              <a:cxn ang="0">
                <a:pos x="0" y="2"/>
              </a:cxn>
              <a:cxn ang="0">
                <a:pos x="0" y="2"/>
              </a:cxn>
              <a:cxn ang="0">
                <a:pos x="0" y="2"/>
              </a:cxn>
              <a:cxn ang="0">
                <a:pos x="0" y="2"/>
              </a:cxn>
              <a:cxn ang="0">
                <a:pos x="0" y="2"/>
              </a:cxn>
              <a:cxn ang="0">
                <a:pos x="2" y="2"/>
              </a:cxn>
              <a:cxn ang="0">
                <a:pos x="0" y="2"/>
              </a:cxn>
              <a:cxn ang="0">
                <a:pos x="0" y="2"/>
              </a:cxn>
              <a:cxn ang="0">
                <a:pos x="2" y="2"/>
              </a:cxn>
              <a:cxn ang="0">
                <a:pos x="2" y="2"/>
              </a:cxn>
              <a:cxn ang="0">
                <a:pos x="2" y="0"/>
              </a:cxn>
              <a:cxn ang="0">
                <a:pos x="0" y="0"/>
              </a:cxn>
              <a:cxn ang="0">
                <a:pos x="0" y="0"/>
              </a:cxn>
            </a:cxnLst>
            <a:rect l="0" t="0" r="r" b="b"/>
            <a:pathLst>
              <a:path w="2" h="2">
                <a:moveTo>
                  <a:pt x="0" y="0"/>
                </a:moveTo>
                <a:lnTo>
                  <a:pt x="0" y="2"/>
                </a:lnTo>
                <a:lnTo>
                  <a:pt x="0" y="2"/>
                </a:lnTo>
                <a:lnTo>
                  <a:pt x="0" y="2"/>
                </a:lnTo>
                <a:lnTo>
                  <a:pt x="2" y="2"/>
                </a:lnTo>
                <a:lnTo>
                  <a:pt x="2" y="0"/>
                </a:lnTo>
                <a:lnTo>
                  <a:pt x="2" y="0"/>
                </a:lnTo>
                <a:lnTo>
                  <a:pt x="2" y="0"/>
                </a:lnTo>
                <a:lnTo>
                  <a:pt x="0" y="0"/>
                </a:lnTo>
                <a:lnTo>
                  <a:pt x="0" y="2"/>
                </a:lnTo>
                <a:lnTo>
                  <a:pt x="0" y="2"/>
                </a:lnTo>
                <a:lnTo>
                  <a:pt x="2" y="0"/>
                </a:lnTo>
                <a:lnTo>
                  <a:pt x="2" y="0"/>
                </a:lnTo>
                <a:lnTo>
                  <a:pt x="2" y="0"/>
                </a:lnTo>
                <a:lnTo>
                  <a:pt x="2" y="2"/>
                </a:lnTo>
                <a:lnTo>
                  <a:pt x="0" y="2"/>
                </a:lnTo>
                <a:lnTo>
                  <a:pt x="0" y="2"/>
                </a:lnTo>
                <a:lnTo>
                  <a:pt x="0" y="2"/>
                </a:lnTo>
                <a:lnTo>
                  <a:pt x="0" y="2"/>
                </a:lnTo>
                <a:lnTo>
                  <a:pt x="0" y="2"/>
                </a:lnTo>
                <a:lnTo>
                  <a:pt x="0" y="2"/>
                </a:lnTo>
                <a:lnTo>
                  <a:pt x="0" y="2"/>
                </a:lnTo>
                <a:lnTo>
                  <a:pt x="0" y="2"/>
                </a:lnTo>
                <a:lnTo>
                  <a:pt x="2" y="2"/>
                </a:lnTo>
                <a:lnTo>
                  <a:pt x="0" y="2"/>
                </a:lnTo>
                <a:lnTo>
                  <a:pt x="0" y="2"/>
                </a:lnTo>
                <a:lnTo>
                  <a:pt x="2" y="2"/>
                </a:lnTo>
                <a:lnTo>
                  <a:pt x="2" y="2"/>
                </a:lnTo>
                <a:lnTo>
                  <a:pt x="2"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72" name="Freeform 1134"/>
          <p:cNvSpPr>
            <a:spLocks/>
          </p:cNvSpPr>
          <p:nvPr userDrawn="1"/>
        </p:nvSpPr>
        <p:spPr bwMode="auto">
          <a:xfrm>
            <a:off x="703263" y="514350"/>
            <a:ext cx="3175" cy="6350"/>
          </a:xfrm>
          <a:custGeom>
            <a:avLst/>
            <a:gdLst/>
            <a:ahLst/>
            <a:cxnLst>
              <a:cxn ang="0">
                <a:pos x="2" y="4"/>
              </a:cxn>
              <a:cxn ang="0">
                <a:pos x="2" y="4"/>
              </a:cxn>
              <a:cxn ang="0">
                <a:pos x="2" y="4"/>
              </a:cxn>
              <a:cxn ang="0">
                <a:pos x="2" y="2"/>
              </a:cxn>
              <a:cxn ang="0">
                <a:pos x="2" y="0"/>
              </a:cxn>
              <a:cxn ang="0">
                <a:pos x="2" y="0"/>
              </a:cxn>
              <a:cxn ang="0">
                <a:pos x="2" y="0"/>
              </a:cxn>
              <a:cxn ang="0">
                <a:pos x="0" y="2"/>
              </a:cxn>
              <a:cxn ang="0">
                <a:pos x="2" y="4"/>
              </a:cxn>
              <a:cxn ang="0">
                <a:pos x="2" y="2"/>
              </a:cxn>
              <a:cxn ang="0">
                <a:pos x="2" y="2"/>
              </a:cxn>
              <a:cxn ang="0">
                <a:pos x="2" y="0"/>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0" y="2"/>
              </a:cxn>
              <a:cxn ang="0">
                <a:pos x="2" y="4"/>
              </a:cxn>
            </a:cxnLst>
            <a:rect l="0" t="0" r="r" b="b"/>
            <a:pathLst>
              <a:path w="2" h="4">
                <a:moveTo>
                  <a:pt x="2" y="4"/>
                </a:moveTo>
                <a:lnTo>
                  <a:pt x="2" y="4"/>
                </a:lnTo>
                <a:lnTo>
                  <a:pt x="2" y="4"/>
                </a:lnTo>
                <a:lnTo>
                  <a:pt x="2" y="2"/>
                </a:lnTo>
                <a:lnTo>
                  <a:pt x="2" y="0"/>
                </a:lnTo>
                <a:lnTo>
                  <a:pt x="2" y="0"/>
                </a:lnTo>
                <a:lnTo>
                  <a:pt x="2" y="0"/>
                </a:lnTo>
                <a:lnTo>
                  <a:pt x="0" y="2"/>
                </a:lnTo>
                <a:lnTo>
                  <a:pt x="2" y="4"/>
                </a:lnTo>
                <a:lnTo>
                  <a:pt x="2" y="2"/>
                </a:lnTo>
                <a:lnTo>
                  <a:pt x="2" y="2"/>
                </a:lnTo>
                <a:lnTo>
                  <a:pt x="2" y="0"/>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0" y="2"/>
                </a:lnTo>
                <a:lnTo>
                  <a:pt x="2" y="4"/>
                </a:lnTo>
              </a:path>
            </a:pathLst>
          </a:custGeom>
          <a:noFill/>
          <a:ln w="9525">
            <a:noFill/>
            <a:round/>
            <a:headEnd/>
            <a:tailEnd/>
          </a:ln>
        </p:spPr>
        <p:txBody>
          <a:bodyPr/>
          <a:lstStyle/>
          <a:p>
            <a:pPr>
              <a:spcBef>
                <a:spcPct val="50000"/>
              </a:spcBef>
              <a:buFontTx/>
              <a:buChar char="•"/>
              <a:defRPr/>
            </a:pPr>
            <a:endParaRPr lang="en-US" sz="1300" b="0" dirty="0"/>
          </a:p>
        </p:txBody>
      </p:sp>
      <p:sp>
        <p:nvSpPr>
          <p:cNvPr id="273" name="Freeform 1141"/>
          <p:cNvSpPr>
            <a:spLocks/>
          </p:cNvSpPr>
          <p:nvPr userDrawn="1"/>
        </p:nvSpPr>
        <p:spPr bwMode="auto">
          <a:xfrm>
            <a:off x="706438" y="479425"/>
            <a:ext cx="1587" cy="6350"/>
          </a:xfrm>
          <a:custGeom>
            <a:avLst/>
            <a:gdLst/>
            <a:ahLst/>
            <a:cxnLst>
              <a:cxn ang="0">
                <a:pos x="0" y="4"/>
              </a:cxn>
              <a:cxn ang="0">
                <a:pos x="0" y="2"/>
              </a:cxn>
              <a:cxn ang="0">
                <a:pos x="0" y="0"/>
              </a:cxn>
              <a:cxn ang="0">
                <a:pos x="0" y="0"/>
              </a:cxn>
              <a:cxn ang="0">
                <a:pos x="0" y="2"/>
              </a:cxn>
              <a:cxn ang="0">
                <a:pos x="0" y="2"/>
              </a:cxn>
              <a:cxn ang="0">
                <a:pos x="0" y="4"/>
              </a:cxn>
              <a:cxn ang="0">
                <a:pos x="0" y="2"/>
              </a:cxn>
              <a:cxn ang="0">
                <a:pos x="0" y="2"/>
              </a:cxn>
              <a:cxn ang="0">
                <a:pos x="0" y="2"/>
              </a:cxn>
              <a:cxn ang="0">
                <a:pos x="0" y="2"/>
              </a:cxn>
              <a:cxn ang="0">
                <a:pos x="0" y="2"/>
              </a:cxn>
              <a:cxn ang="0">
                <a:pos x="0" y="2"/>
              </a:cxn>
              <a:cxn ang="0">
                <a:pos x="0" y="2"/>
              </a:cxn>
              <a:cxn ang="0">
                <a:pos x="0" y="4"/>
              </a:cxn>
            </a:cxnLst>
            <a:rect l="0" t="0" r="r" b="b"/>
            <a:pathLst>
              <a:path h="4">
                <a:moveTo>
                  <a:pt x="0" y="4"/>
                </a:moveTo>
                <a:lnTo>
                  <a:pt x="0" y="2"/>
                </a:lnTo>
                <a:lnTo>
                  <a:pt x="0" y="0"/>
                </a:lnTo>
                <a:lnTo>
                  <a:pt x="0" y="0"/>
                </a:lnTo>
                <a:lnTo>
                  <a:pt x="0" y="2"/>
                </a:lnTo>
                <a:lnTo>
                  <a:pt x="0" y="2"/>
                </a:lnTo>
                <a:lnTo>
                  <a:pt x="0" y="4"/>
                </a:lnTo>
                <a:lnTo>
                  <a:pt x="0" y="2"/>
                </a:lnTo>
                <a:lnTo>
                  <a:pt x="0" y="2"/>
                </a:lnTo>
                <a:lnTo>
                  <a:pt x="0" y="2"/>
                </a:lnTo>
                <a:lnTo>
                  <a:pt x="0" y="2"/>
                </a:lnTo>
                <a:lnTo>
                  <a:pt x="0" y="2"/>
                </a:lnTo>
                <a:lnTo>
                  <a:pt x="0" y="2"/>
                </a:lnTo>
                <a:lnTo>
                  <a:pt x="0" y="2"/>
                </a:lnTo>
                <a:lnTo>
                  <a:pt x="0" y="4"/>
                </a:lnTo>
              </a:path>
            </a:pathLst>
          </a:custGeom>
          <a:noFill/>
          <a:ln w="9525">
            <a:noFill/>
            <a:round/>
            <a:headEnd/>
            <a:tailEnd/>
          </a:ln>
        </p:spPr>
        <p:txBody>
          <a:bodyPr/>
          <a:lstStyle/>
          <a:p>
            <a:pPr>
              <a:spcBef>
                <a:spcPct val="50000"/>
              </a:spcBef>
              <a:buFontTx/>
              <a:buChar char="•"/>
              <a:defRPr/>
            </a:pPr>
            <a:endParaRPr lang="en-US" sz="1300" b="0" dirty="0"/>
          </a:p>
        </p:txBody>
      </p:sp>
      <p:sp>
        <p:nvSpPr>
          <p:cNvPr id="274" name="Freeform 1148"/>
          <p:cNvSpPr>
            <a:spLocks/>
          </p:cNvSpPr>
          <p:nvPr userDrawn="1"/>
        </p:nvSpPr>
        <p:spPr bwMode="auto">
          <a:xfrm>
            <a:off x="693738" y="460375"/>
            <a:ext cx="3175" cy="3175"/>
          </a:xfrm>
          <a:custGeom>
            <a:avLst/>
            <a:gdLst/>
            <a:ahLst/>
            <a:cxnLst>
              <a:cxn ang="0">
                <a:pos x="2" y="2"/>
              </a:cxn>
              <a:cxn ang="0">
                <a:pos x="2" y="0"/>
              </a:cxn>
              <a:cxn ang="0">
                <a:pos x="2" y="0"/>
              </a:cxn>
              <a:cxn ang="0">
                <a:pos x="2" y="0"/>
              </a:cxn>
              <a:cxn ang="0">
                <a:pos x="2" y="0"/>
              </a:cxn>
              <a:cxn ang="0">
                <a:pos x="0" y="0"/>
              </a:cxn>
              <a:cxn ang="0">
                <a:pos x="0" y="0"/>
              </a:cxn>
              <a:cxn ang="0">
                <a:pos x="0" y="2"/>
              </a:cxn>
              <a:cxn ang="0">
                <a:pos x="0" y="2"/>
              </a:cxn>
              <a:cxn ang="0">
                <a:pos x="0" y="2"/>
              </a:cxn>
              <a:cxn ang="0">
                <a:pos x="2" y="2"/>
              </a:cxn>
              <a:cxn ang="0">
                <a:pos x="2" y="2"/>
              </a:cxn>
              <a:cxn ang="0">
                <a:pos x="2" y="0"/>
              </a:cxn>
              <a:cxn ang="0">
                <a:pos x="2" y="0"/>
              </a:cxn>
              <a:cxn ang="0">
                <a:pos x="2" y="0"/>
              </a:cxn>
              <a:cxn ang="0">
                <a:pos x="0" y="2"/>
              </a:cxn>
              <a:cxn ang="0">
                <a:pos x="2" y="2"/>
              </a:cxn>
              <a:cxn ang="0">
                <a:pos x="2" y="0"/>
              </a:cxn>
              <a:cxn ang="0">
                <a:pos x="0" y="2"/>
              </a:cxn>
              <a:cxn ang="0">
                <a:pos x="2" y="2"/>
              </a:cxn>
              <a:cxn ang="0">
                <a:pos x="0" y="2"/>
              </a:cxn>
              <a:cxn ang="0">
                <a:pos x="0" y="2"/>
              </a:cxn>
              <a:cxn ang="0">
                <a:pos x="0" y="2"/>
              </a:cxn>
              <a:cxn ang="0">
                <a:pos x="0" y="2"/>
              </a:cxn>
              <a:cxn ang="0">
                <a:pos x="0" y="2"/>
              </a:cxn>
              <a:cxn ang="0">
                <a:pos x="0" y="2"/>
              </a:cxn>
              <a:cxn ang="0">
                <a:pos x="0" y="2"/>
              </a:cxn>
              <a:cxn ang="0">
                <a:pos x="0" y="2"/>
              </a:cxn>
              <a:cxn ang="0">
                <a:pos x="0" y="2"/>
              </a:cxn>
              <a:cxn ang="0">
                <a:pos x="2" y="2"/>
              </a:cxn>
              <a:cxn ang="0">
                <a:pos x="2" y="2"/>
              </a:cxn>
            </a:cxnLst>
            <a:rect l="0" t="0" r="r" b="b"/>
            <a:pathLst>
              <a:path w="2" h="2">
                <a:moveTo>
                  <a:pt x="2" y="2"/>
                </a:moveTo>
                <a:lnTo>
                  <a:pt x="2" y="0"/>
                </a:lnTo>
                <a:lnTo>
                  <a:pt x="2" y="0"/>
                </a:lnTo>
                <a:lnTo>
                  <a:pt x="2" y="0"/>
                </a:lnTo>
                <a:lnTo>
                  <a:pt x="2" y="0"/>
                </a:lnTo>
                <a:lnTo>
                  <a:pt x="0" y="0"/>
                </a:lnTo>
                <a:lnTo>
                  <a:pt x="0" y="0"/>
                </a:lnTo>
                <a:lnTo>
                  <a:pt x="0" y="2"/>
                </a:lnTo>
                <a:lnTo>
                  <a:pt x="0" y="2"/>
                </a:lnTo>
                <a:lnTo>
                  <a:pt x="0" y="2"/>
                </a:lnTo>
                <a:lnTo>
                  <a:pt x="2" y="2"/>
                </a:lnTo>
                <a:lnTo>
                  <a:pt x="2" y="2"/>
                </a:lnTo>
                <a:lnTo>
                  <a:pt x="2" y="0"/>
                </a:lnTo>
                <a:lnTo>
                  <a:pt x="2" y="0"/>
                </a:lnTo>
                <a:lnTo>
                  <a:pt x="2" y="0"/>
                </a:lnTo>
                <a:lnTo>
                  <a:pt x="0" y="2"/>
                </a:lnTo>
                <a:lnTo>
                  <a:pt x="2" y="2"/>
                </a:lnTo>
                <a:lnTo>
                  <a:pt x="2" y="0"/>
                </a:lnTo>
                <a:lnTo>
                  <a:pt x="0" y="2"/>
                </a:lnTo>
                <a:lnTo>
                  <a:pt x="2" y="2"/>
                </a:lnTo>
                <a:lnTo>
                  <a:pt x="0" y="2"/>
                </a:lnTo>
                <a:lnTo>
                  <a:pt x="0" y="2"/>
                </a:lnTo>
                <a:lnTo>
                  <a:pt x="0" y="2"/>
                </a:lnTo>
                <a:lnTo>
                  <a:pt x="0" y="2"/>
                </a:lnTo>
                <a:lnTo>
                  <a:pt x="0" y="2"/>
                </a:lnTo>
                <a:lnTo>
                  <a:pt x="0" y="2"/>
                </a:lnTo>
                <a:lnTo>
                  <a:pt x="0" y="2"/>
                </a:lnTo>
                <a:lnTo>
                  <a:pt x="0" y="2"/>
                </a:lnTo>
                <a:lnTo>
                  <a:pt x="0" y="2"/>
                </a:lnTo>
                <a:lnTo>
                  <a:pt x="2"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75" name="Freeform 1150"/>
          <p:cNvSpPr>
            <a:spLocks/>
          </p:cNvSpPr>
          <p:nvPr userDrawn="1"/>
        </p:nvSpPr>
        <p:spPr bwMode="auto">
          <a:xfrm>
            <a:off x="684213" y="447675"/>
            <a:ext cx="1587" cy="3175"/>
          </a:xfrm>
          <a:custGeom>
            <a:avLst/>
            <a:gdLst/>
            <a:ahLst/>
            <a:cxnLst>
              <a:cxn ang="0">
                <a:pos x="0" y="2"/>
              </a:cxn>
              <a:cxn ang="0">
                <a:pos x="0" y="0"/>
              </a:cxn>
              <a:cxn ang="0">
                <a:pos x="0" y="2"/>
              </a:cxn>
            </a:cxnLst>
            <a:rect l="0" t="0" r="r" b="b"/>
            <a:pathLst>
              <a:path h="2">
                <a:moveTo>
                  <a:pt x="0" y="2"/>
                </a:move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76" name="Freeform 1152"/>
          <p:cNvSpPr>
            <a:spLocks/>
          </p:cNvSpPr>
          <p:nvPr userDrawn="1"/>
        </p:nvSpPr>
        <p:spPr bwMode="auto">
          <a:xfrm>
            <a:off x="684213" y="447675"/>
            <a:ext cx="3175" cy="3175"/>
          </a:xfrm>
          <a:custGeom>
            <a:avLst/>
            <a:gdLst/>
            <a:ahLst/>
            <a:cxnLst>
              <a:cxn ang="0">
                <a:pos x="2" y="0"/>
              </a:cxn>
              <a:cxn ang="0">
                <a:pos x="0" y="0"/>
              </a:cxn>
              <a:cxn ang="0">
                <a:pos x="0" y="0"/>
              </a:cxn>
              <a:cxn ang="0">
                <a:pos x="0" y="0"/>
              </a:cxn>
              <a:cxn ang="0">
                <a:pos x="0" y="2"/>
              </a:cxn>
              <a:cxn ang="0">
                <a:pos x="2" y="2"/>
              </a:cxn>
              <a:cxn ang="0">
                <a:pos x="2" y="0"/>
              </a:cxn>
              <a:cxn ang="0">
                <a:pos x="0" y="0"/>
              </a:cxn>
              <a:cxn ang="0">
                <a:pos x="0" y="0"/>
              </a:cxn>
              <a:cxn ang="0">
                <a:pos x="0" y="0"/>
              </a:cxn>
              <a:cxn ang="0">
                <a:pos x="0" y="2"/>
              </a:cxn>
              <a:cxn ang="0">
                <a:pos x="2" y="2"/>
              </a:cxn>
              <a:cxn ang="0">
                <a:pos x="2" y="0"/>
              </a:cxn>
            </a:cxnLst>
            <a:rect l="0" t="0" r="r" b="b"/>
            <a:pathLst>
              <a:path w="2" h="2">
                <a:moveTo>
                  <a:pt x="2" y="0"/>
                </a:moveTo>
                <a:lnTo>
                  <a:pt x="0" y="0"/>
                </a:lnTo>
                <a:lnTo>
                  <a:pt x="0" y="0"/>
                </a:lnTo>
                <a:lnTo>
                  <a:pt x="0" y="0"/>
                </a:lnTo>
                <a:lnTo>
                  <a:pt x="0" y="2"/>
                </a:lnTo>
                <a:lnTo>
                  <a:pt x="2" y="2"/>
                </a:lnTo>
                <a:lnTo>
                  <a:pt x="2" y="0"/>
                </a:lnTo>
                <a:lnTo>
                  <a:pt x="0" y="0"/>
                </a:lnTo>
                <a:lnTo>
                  <a:pt x="0" y="0"/>
                </a:lnTo>
                <a:lnTo>
                  <a:pt x="0" y="0"/>
                </a:lnTo>
                <a:lnTo>
                  <a:pt x="0" y="2"/>
                </a:lnTo>
                <a:lnTo>
                  <a:pt x="2" y="2"/>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77" name="Freeform 1154"/>
          <p:cNvSpPr>
            <a:spLocks/>
          </p:cNvSpPr>
          <p:nvPr userDrawn="1"/>
        </p:nvSpPr>
        <p:spPr bwMode="auto">
          <a:xfrm>
            <a:off x="665163" y="434975"/>
            <a:ext cx="3175" cy="1588"/>
          </a:xfrm>
          <a:custGeom>
            <a:avLst/>
            <a:gdLst/>
            <a:ahLst/>
            <a:cxnLst>
              <a:cxn ang="0">
                <a:pos x="2" y="0"/>
              </a:cxn>
              <a:cxn ang="0">
                <a:pos x="0" y="0"/>
              </a:cxn>
              <a:cxn ang="0">
                <a:pos x="2" y="0"/>
              </a:cxn>
            </a:cxnLst>
            <a:rect l="0" t="0" r="r" b="b"/>
            <a:pathLst>
              <a:path w="2">
                <a:moveTo>
                  <a:pt x="2" y="0"/>
                </a:moveTo>
                <a:lnTo>
                  <a:pt x="0" y="0"/>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78" name="Freeform 1156"/>
          <p:cNvSpPr>
            <a:spLocks/>
          </p:cNvSpPr>
          <p:nvPr userDrawn="1"/>
        </p:nvSpPr>
        <p:spPr bwMode="auto">
          <a:xfrm>
            <a:off x="665163" y="431800"/>
            <a:ext cx="3175" cy="3175"/>
          </a:xfrm>
          <a:custGeom>
            <a:avLst/>
            <a:gdLst/>
            <a:ahLst/>
            <a:cxnLst>
              <a:cxn ang="0">
                <a:pos x="2" y="2"/>
              </a:cxn>
              <a:cxn ang="0">
                <a:pos x="0" y="0"/>
              </a:cxn>
              <a:cxn ang="0">
                <a:pos x="0" y="0"/>
              </a:cxn>
              <a:cxn ang="0">
                <a:pos x="0" y="2"/>
              </a:cxn>
              <a:cxn ang="0">
                <a:pos x="2" y="2"/>
              </a:cxn>
              <a:cxn ang="0">
                <a:pos x="2" y="2"/>
              </a:cxn>
              <a:cxn ang="0">
                <a:pos x="2" y="2"/>
              </a:cxn>
              <a:cxn ang="0">
                <a:pos x="0" y="0"/>
              </a:cxn>
              <a:cxn ang="0">
                <a:pos x="0" y="0"/>
              </a:cxn>
              <a:cxn ang="0">
                <a:pos x="0" y="2"/>
              </a:cxn>
              <a:cxn ang="0">
                <a:pos x="2" y="2"/>
              </a:cxn>
              <a:cxn ang="0">
                <a:pos x="2" y="2"/>
              </a:cxn>
              <a:cxn ang="0">
                <a:pos x="2" y="2"/>
              </a:cxn>
            </a:cxnLst>
            <a:rect l="0" t="0" r="r" b="b"/>
            <a:pathLst>
              <a:path w="2" h="2">
                <a:moveTo>
                  <a:pt x="2" y="2"/>
                </a:moveTo>
                <a:lnTo>
                  <a:pt x="0" y="0"/>
                </a:lnTo>
                <a:lnTo>
                  <a:pt x="0" y="0"/>
                </a:lnTo>
                <a:lnTo>
                  <a:pt x="0" y="2"/>
                </a:lnTo>
                <a:lnTo>
                  <a:pt x="2" y="2"/>
                </a:lnTo>
                <a:lnTo>
                  <a:pt x="2" y="2"/>
                </a:lnTo>
                <a:lnTo>
                  <a:pt x="2" y="2"/>
                </a:lnTo>
                <a:lnTo>
                  <a:pt x="0" y="0"/>
                </a:lnTo>
                <a:lnTo>
                  <a:pt x="0" y="0"/>
                </a:lnTo>
                <a:lnTo>
                  <a:pt x="0" y="2"/>
                </a:lnTo>
                <a:lnTo>
                  <a:pt x="2" y="2"/>
                </a:lnTo>
                <a:lnTo>
                  <a:pt x="2"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79" name="Freeform 1163"/>
          <p:cNvSpPr>
            <a:spLocks/>
          </p:cNvSpPr>
          <p:nvPr userDrawn="1"/>
        </p:nvSpPr>
        <p:spPr bwMode="auto">
          <a:xfrm>
            <a:off x="611188" y="415925"/>
            <a:ext cx="6350" cy="3175"/>
          </a:xfrm>
          <a:custGeom>
            <a:avLst/>
            <a:gdLst/>
            <a:ahLst/>
            <a:cxnLst>
              <a:cxn ang="0">
                <a:pos x="2" y="2"/>
              </a:cxn>
              <a:cxn ang="0">
                <a:pos x="2" y="2"/>
              </a:cxn>
              <a:cxn ang="0">
                <a:pos x="4" y="2"/>
              </a:cxn>
              <a:cxn ang="0">
                <a:pos x="4" y="0"/>
              </a:cxn>
              <a:cxn ang="0">
                <a:pos x="4" y="0"/>
              </a:cxn>
              <a:cxn ang="0">
                <a:pos x="2" y="0"/>
              </a:cxn>
              <a:cxn ang="0">
                <a:pos x="2" y="0"/>
              </a:cxn>
              <a:cxn ang="0">
                <a:pos x="0" y="2"/>
              </a:cxn>
              <a:cxn ang="0">
                <a:pos x="2" y="2"/>
              </a:cxn>
              <a:cxn ang="0">
                <a:pos x="2" y="0"/>
              </a:cxn>
              <a:cxn ang="0">
                <a:pos x="4" y="2"/>
              </a:cxn>
              <a:cxn ang="0">
                <a:pos x="4" y="0"/>
              </a:cxn>
              <a:cxn ang="0">
                <a:pos x="4" y="0"/>
              </a:cxn>
              <a:cxn ang="0">
                <a:pos x="2" y="0"/>
              </a:cxn>
              <a:cxn ang="0">
                <a:pos x="2" y="0"/>
              </a:cxn>
              <a:cxn ang="0">
                <a:pos x="0" y="0"/>
              </a:cxn>
              <a:cxn ang="0">
                <a:pos x="2" y="2"/>
              </a:cxn>
            </a:cxnLst>
            <a:rect l="0" t="0" r="r" b="b"/>
            <a:pathLst>
              <a:path w="4" h="2">
                <a:moveTo>
                  <a:pt x="2" y="2"/>
                </a:moveTo>
                <a:lnTo>
                  <a:pt x="2" y="2"/>
                </a:lnTo>
                <a:lnTo>
                  <a:pt x="4" y="2"/>
                </a:lnTo>
                <a:lnTo>
                  <a:pt x="4" y="0"/>
                </a:lnTo>
                <a:lnTo>
                  <a:pt x="4" y="0"/>
                </a:lnTo>
                <a:lnTo>
                  <a:pt x="2" y="0"/>
                </a:lnTo>
                <a:lnTo>
                  <a:pt x="2" y="0"/>
                </a:lnTo>
                <a:lnTo>
                  <a:pt x="0" y="2"/>
                </a:lnTo>
                <a:lnTo>
                  <a:pt x="2" y="2"/>
                </a:lnTo>
                <a:lnTo>
                  <a:pt x="2" y="0"/>
                </a:lnTo>
                <a:lnTo>
                  <a:pt x="4" y="2"/>
                </a:lnTo>
                <a:lnTo>
                  <a:pt x="4" y="0"/>
                </a:lnTo>
                <a:lnTo>
                  <a:pt x="4" y="0"/>
                </a:lnTo>
                <a:lnTo>
                  <a:pt x="2" y="0"/>
                </a:lnTo>
                <a:lnTo>
                  <a:pt x="2" y="0"/>
                </a:lnTo>
                <a:lnTo>
                  <a:pt x="0" y="0"/>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80" name="Freeform 1172"/>
          <p:cNvSpPr>
            <a:spLocks/>
          </p:cNvSpPr>
          <p:nvPr userDrawn="1"/>
        </p:nvSpPr>
        <p:spPr bwMode="auto">
          <a:xfrm>
            <a:off x="582613" y="476250"/>
            <a:ext cx="3175" cy="3175"/>
          </a:xfrm>
          <a:custGeom>
            <a:avLst/>
            <a:gdLst/>
            <a:ahLst/>
            <a:cxnLst>
              <a:cxn ang="0">
                <a:pos x="0" y="2"/>
              </a:cxn>
              <a:cxn ang="0">
                <a:pos x="0" y="2"/>
              </a:cxn>
              <a:cxn ang="0">
                <a:pos x="2" y="2"/>
              </a:cxn>
              <a:cxn ang="0">
                <a:pos x="0" y="0"/>
              </a:cxn>
              <a:cxn ang="0">
                <a:pos x="0" y="0"/>
              </a:cxn>
              <a:cxn ang="0">
                <a:pos x="0" y="0"/>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Lst>
            <a:rect l="0" t="0" r="r" b="b"/>
            <a:pathLst>
              <a:path w="2" h="2">
                <a:moveTo>
                  <a:pt x="0" y="2"/>
                </a:moveTo>
                <a:lnTo>
                  <a:pt x="0" y="2"/>
                </a:lnTo>
                <a:lnTo>
                  <a:pt x="2" y="2"/>
                </a:lnTo>
                <a:lnTo>
                  <a:pt x="0" y="0"/>
                </a:lnTo>
                <a:lnTo>
                  <a:pt x="0" y="0"/>
                </a:lnTo>
                <a:lnTo>
                  <a:pt x="0" y="0"/>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1" name="Freeform 1177"/>
          <p:cNvSpPr>
            <a:spLocks/>
          </p:cNvSpPr>
          <p:nvPr userDrawn="1"/>
        </p:nvSpPr>
        <p:spPr bwMode="auto">
          <a:xfrm>
            <a:off x="557213" y="534988"/>
            <a:ext cx="3175" cy="3175"/>
          </a:xfrm>
          <a:custGeom>
            <a:avLst/>
            <a:gdLst/>
            <a:ahLst/>
            <a:cxnLst>
              <a:cxn ang="0">
                <a:pos x="0" y="2"/>
              </a:cxn>
              <a:cxn ang="0">
                <a:pos x="2" y="2"/>
              </a:cxn>
              <a:cxn ang="0">
                <a:pos x="2" y="2"/>
              </a:cxn>
              <a:cxn ang="0">
                <a:pos x="2" y="0"/>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2"/>
              </a:cxn>
              <a:cxn ang="0">
                <a:pos x="0" y="2"/>
              </a:cxn>
              <a:cxn ang="0">
                <a:pos x="2" y="2"/>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2"/>
              </a:cxn>
              <a:cxn ang="0">
                <a:pos x="2" y="0"/>
              </a:cxn>
              <a:cxn ang="0">
                <a:pos x="2" y="0"/>
              </a:cxn>
              <a:cxn ang="0">
                <a:pos x="0" y="0"/>
              </a:cxn>
              <a:cxn ang="0">
                <a:pos x="0" y="0"/>
              </a:cxn>
              <a:cxn ang="0">
                <a:pos x="0" y="2"/>
              </a:cxn>
            </a:cxnLst>
            <a:rect l="0" t="0" r="r" b="b"/>
            <a:pathLst>
              <a:path w="2" h="2">
                <a:moveTo>
                  <a:pt x="0" y="2"/>
                </a:moveTo>
                <a:lnTo>
                  <a:pt x="2" y="2"/>
                </a:lnTo>
                <a:lnTo>
                  <a:pt x="2" y="2"/>
                </a:lnTo>
                <a:lnTo>
                  <a:pt x="2" y="0"/>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2"/>
                </a:lnTo>
                <a:lnTo>
                  <a:pt x="0" y="2"/>
                </a:lnTo>
                <a:lnTo>
                  <a:pt x="2" y="2"/>
                </a:lnTo>
                <a:lnTo>
                  <a:pt x="2" y="0"/>
                </a:lnTo>
                <a:lnTo>
                  <a:pt x="2" y="0"/>
                </a:lnTo>
                <a:lnTo>
                  <a:pt x="2" y="0"/>
                </a:lnTo>
                <a:lnTo>
                  <a:pt x="2" y="0"/>
                </a:lnTo>
                <a:lnTo>
                  <a:pt x="2" y="0"/>
                </a:lnTo>
                <a:lnTo>
                  <a:pt x="2" y="0"/>
                </a:lnTo>
                <a:lnTo>
                  <a:pt x="2" y="0"/>
                </a:lnTo>
                <a:lnTo>
                  <a:pt x="2" y="0"/>
                </a:lnTo>
                <a:lnTo>
                  <a:pt x="2" y="0"/>
                </a:lnTo>
                <a:lnTo>
                  <a:pt x="2" y="0"/>
                </a:lnTo>
                <a:lnTo>
                  <a:pt x="2" y="0"/>
                </a:lnTo>
                <a:lnTo>
                  <a:pt x="2" y="2"/>
                </a:lnTo>
                <a:lnTo>
                  <a:pt x="2" y="0"/>
                </a:lnTo>
                <a:lnTo>
                  <a:pt x="2" y="0"/>
                </a:lnTo>
                <a:lnTo>
                  <a:pt x="0" y="0"/>
                </a:ln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2" name="Freeform 1180"/>
          <p:cNvSpPr>
            <a:spLocks/>
          </p:cNvSpPr>
          <p:nvPr userDrawn="1"/>
        </p:nvSpPr>
        <p:spPr bwMode="auto">
          <a:xfrm>
            <a:off x="560388" y="530225"/>
            <a:ext cx="3175" cy="4763"/>
          </a:xfrm>
          <a:custGeom>
            <a:avLst/>
            <a:gdLst/>
            <a:ahLst/>
            <a:cxnLst>
              <a:cxn ang="0">
                <a:pos x="0" y="3"/>
              </a:cxn>
              <a:cxn ang="0">
                <a:pos x="0" y="3"/>
              </a:cxn>
              <a:cxn ang="0">
                <a:pos x="2" y="3"/>
              </a:cxn>
              <a:cxn ang="0">
                <a:pos x="2" y="3"/>
              </a:cxn>
              <a:cxn ang="0">
                <a:pos x="0" y="0"/>
              </a:cxn>
              <a:cxn ang="0">
                <a:pos x="0" y="0"/>
              </a:cxn>
              <a:cxn ang="0">
                <a:pos x="0" y="0"/>
              </a:cxn>
              <a:cxn ang="0">
                <a:pos x="0" y="3"/>
              </a:cxn>
              <a:cxn ang="0">
                <a:pos x="0" y="3"/>
              </a:cxn>
              <a:cxn ang="0">
                <a:pos x="0" y="3"/>
              </a:cxn>
              <a:cxn ang="0">
                <a:pos x="0" y="3"/>
              </a:cxn>
              <a:cxn ang="0">
                <a:pos x="0" y="0"/>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Lst>
            <a:rect l="0" t="0" r="r" b="b"/>
            <a:pathLst>
              <a:path w="2" h="3">
                <a:moveTo>
                  <a:pt x="0" y="3"/>
                </a:moveTo>
                <a:lnTo>
                  <a:pt x="0" y="3"/>
                </a:lnTo>
                <a:lnTo>
                  <a:pt x="2" y="3"/>
                </a:lnTo>
                <a:lnTo>
                  <a:pt x="2" y="3"/>
                </a:lnTo>
                <a:lnTo>
                  <a:pt x="0" y="0"/>
                </a:lnTo>
                <a:lnTo>
                  <a:pt x="0" y="0"/>
                </a:lnTo>
                <a:lnTo>
                  <a:pt x="0" y="0"/>
                </a:lnTo>
                <a:lnTo>
                  <a:pt x="0" y="3"/>
                </a:lnTo>
                <a:lnTo>
                  <a:pt x="0" y="3"/>
                </a:lnTo>
                <a:lnTo>
                  <a:pt x="0" y="3"/>
                </a:lnTo>
                <a:lnTo>
                  <a:pt x="0" y="3"/>
                </a:lnTo>
                <a:lnTo>
                  <a:pt x="0" y="0"/>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path>
            </a:pathLst>
          </a:custGeom>
          <a:noFill/>
          <a:ln w="9525">
            <a:noFill/>
            <a:round/>
            <a:headEnd/>
            <a:tailEnd/>
          </a:ln>
        </p:spPr>
        <p:txBody>
          <a:bodyPr/>
          <a:lstStyle/>
          <a:p>
            <a:pPr>
              <a:spcBef>
                <a:spcPct val="50000"/>
              </a:spcBef>
              <a:buFontTx/>
              <a:buChar char="•"/>
              <a:defRPr/>
            </a:pPr>
            <a:endParaRPr lang="en-US" sz="1300" b="0" dirty="0"/>
          </a:p>
        </p:txBody>
      </p:sp>
      <p:sp>
        <p:nvSpPr>
          <p:cNvPr id="283" name="Line 1187"/>
          <p:cNvSpPr>
            <a:spLocks noChangeShapeType="1"/>
          </p:cNvSpPr>
          <p:nvPr userDrawn="1"/>
        </p:nvSpPr>
        <p:spPr bwMode="auto">
          <a:xfrm>
            <a:off x="569913" y="52070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84" name="Line 1188"/>
          <p:cNvSpPr>
            <a:spLocks noChangeShapeType="1"/>
          </p:cNvSpPr>
          <p:nvPr userDrawn="1"/>
        </p:nvSpPr>
        <p:spPr bwMode="auto">
          <a:xfrm>
            <a:off x="569913" y="52070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85" name="Freeform 1208"/>
          <p:cNvSpPr>
            <a:spLocks/>
          </p:cNvSpPr>
          <p:nvPr userDrawn="1"/>
        </p:nvSpPr>
        <p:spPr bwMode="auto">
          <a:xfrm>
            <a:off x="595313" y="557213"/>
            <a:ext cx="1587" cy="1587"/>
          </a:xfrm>
          <a:custGeom>
            <a:avLst/>
            <a:gdLst/>
            <a:ahLst/>
            <a:cxnLst>
              <a:cxn ang="0">
                <a:pos x="0" y="0"/>
              </a:cxn>
              <a:cxn ang="0">
                <a:pos x="0" y="0"/>
              </a:cxn>
              <a:cxn ang="0">
                <a:pos x="0" y="0"/>
              </a:cxn>
            </a:cxnLst>
            <a:rect l="0" t="0" r="r" b="b"/>
            <a:pathLst>
              <a:path>
                <a:moveTo>
                  <a:pt x="0" y="0"/>
                </a:move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86" name="Freeform 1210"/>
          <p:cNvSpPr>
            <a:spLocks/>
          </p:cNvSpPr>
          <p:nvPr userDrawn="1"/>
        </p:nvSpPr>
        <p:spPr bwMode="auto">
          <a:xfrm>
            <a:off x="595313" y="557213"/>
            <a:ext cx="3175" cy="3175"/>
          </a:xfrm>
          <a:custGeom>
            <a:avLst/>
            <a:gdLst/>
            <a:ahLst/>
            <a:cxnLst>
              <a:cxn ang="0">
                <a:pos x="0" y="2"/>
              </a:cxn>
              <a:cxn ang="0">
                <a:pos x="0" y="2"/>
              </a:cxn>
              <a:cxn ang="0">
                <a:pos x="2" y="2"/>
              </a:cxn>
              <a:cxn ang="0">
                <a:pos x="2" y="0"/>
              </a:cxn>
              <a:cxn ang="0">
                <a:pos x="2" y="0"/>
              </a:cxn>
              <a:cxn ang="0">
                <a:pos x="0" y="0"/>
              </a:cxn>
              <a:cxn ang="0">
                <a:pos x="0" y="0"/>
              </a:cxn>
              <a:cxn ang="0">
                <a:pos x="0" y="0"/>
              </a:cxn>
              <a:cxn ang="0">
                <a:pos x="0" y="2"/>
              </a:cxn>
              <a:cxn ang="0">
                <a:pos x="0" y="2"/>
              </a:cxn>
              <a:cxn ang="0">
                <a:pos x="2" y="2"/>
              </a:cxn>
              <a:cxn ang="0">
                <a:pos x="2" y="0"/>
              </a:cxn>
              <a:cxn ang="0">
                <a:pos x="2" y="0"/>
              </a:cxn>
              <a:cxn ang="0">
                <a:pos x="0" y="0"/>
              </a:cxn>
              <a:cxn ang="0">
                <a:pos x="0" y="0"/>
              </a:cxn>
              <a:cxn ang="0">
                <a:pos x="0" y="0"/>
              </a:cxn>
              <a:cxn ang="0">
                <a:pos x="0" y="2"/>
              </a:cxn>
            </a:cxnLst>
            <a:rect l="0" t="0" r="r" b="b"/>
            <a:pathLst>
              <a:path w="2" h="2">
                <a:moveTo>
                  <a:pt x="0" y="2"/>
                </a:moveTo>
                <a:lnTo>
                  <a:pt x="0" y="2"/>
                </a:lnTo>
                <a:lnTo>
                  <a:pt x="2" y="2"/>
                </a:lnTo>
                <a:lnTo>
                  <a:pt x="2" y="0"/>
                </a:lnTo>
                <a:lnTo>
                  <a:pt x="2" y="0"/>
                </a:lnTo>
                <a:lnTo>
                  <a:pt x="0" y="0"/>
                </a:lnTo>
                <a:lnTo>
                  <a:pt x="0" y="0"/>
                </a:lnTo>
                <a:lnTo>
                  <a:pt x="0" y="0"/>
                </a:lnTo>
                <a:lnTo>
                  <a:pt x="0" y="2"/>
                </a:lnTo>
                <a:lnTo>
                  <a:pt x="0" y="2"/>
                </a:lnTo>
                <a:lnTo>
                  <a:pt x="2" y="2"/>
                </a:lnTo>
                <a:lnTo>
                  <a:pt x="2" y="0"/>
                </a:lnTo>
                <a:lnTo>
                  <a:pt x="2" y="0"/>
                </a:lnTo>
                <a:lnTo>
                  <a:pt x="0" y="0"/>
                </a:lnTo>
                <a:lnTo>
                  <a:pt x="0" y="0"/>
                </a:ln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7" name="Freeform 1214"/>
          <p:cNvSpPr>
            <a:spLocks/>
          </p:cNvSpPr>
          <p:nvPr userDrawn="1"/>
        </p:nvSpPr>
        <p:spPr bwMode="auto">
          <a:xfrm>
            <a:off x="595313" y="557213"/>
            <a:ext cx="3175" cy="3175"/>
          </a:xfrm>
          <a:custGeom>
            <a:avLst/>
            <a:gdLst/>
            <a:ahLst/>
            <a:cxnLst>
              <a:cxn ang="0">
                <a:pos x="0" y="2"/>
              </a:cxn>
              <a:cxn ang="0">
                <a:pos x="2" y="2"/>
              </a:cxn>
              <a:cxn ang="0">
                <a:pos x="0" y="0"/>
              </a:cxn>
              <a:cxn ang="0">
                <a:pos x="0" y="2"/>
              </a:cxn>
              <a:cxn ang="0">
                <a:pos x="0" y="2"/>
              </a:cxn>
            </a:cxnLst>
            <a:rect l="0" t="0" r="r" b="b"/>
            <a:pathLst>
              <a:path w="2" h="2">
                <a:moveTo>
                  <a:pt x="0" y="2"/>
                </a:moveTo>
                <a:lnTo>
                  <a:pt x="2"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8" name="Rectangle 1215"/>
          <p:cNvSpPr>
            <a:spLocks noChangeArrowheads="1"/>
          </p:cNvSpPr>
          <p:nvPr userDrawn="1"/>
        </p:nvSpPr>
        <p:spPr bwMode="auto">
          <a:xfrm>
            <a:off x="595313" y="627063"/>
            <a:ext cx="1587" cy="1587"/>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289" name="Freeform 1217"/>
          <p:cNvSpPr>
            <a:spLocks/>
          </p:cNvSpPr>
          <p:nvPr userDrawn="1"/>
        </p:nvSpPr>
        <p:spPr bwMode="auto">
          <a:xfrm>
            <a:off x="595313" y="627063"/>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0" name="Freeform 1219"/>
          <p:cNvSpPr>
            <a:spLocks/>
          </p:cNvSpPr>
          <p:nvPr userDrawn="1"/>
        </p:nvSpPr>
        <p:spPr bwMode="auto">
          <a:xfrm>
            <a:off x="731838" y="541338"/>
            <a:ext cx="1587" cy="1587"/>
          </a:xfrm>
          <a:custGeom>
            <a:avLst/>
            <a:gdLst/>
            <a:ahLst/>
            <a:cxnLst>
              <a:cxn ang="0">
                <a:pos x="0" y="0"/>
              </a:cxn>
              <a:cxn ang="0">
                <a:pos x="0" y="0"/>
              </a:cxn>
              <a:cxn ang="0">
                <a:pos x="0" y="0"/>
              </a:cxn>
            </a:cxnLst>
            <a:rect l="0" t="0" r="r" b="b"/>
            <a:pathLst>
              <a:path>
                <a:moveTo>
                  <a:pt x="0" y="0"/>
                </a:move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1" name="Freeform 1221"/>
          <p:cNvSpPr>
            <a:spLocks/>
          </p:cNvSpPr>
          <p:nvPr userDrawn="1"/>
        </p:nvSpPr>
        <p:spPr bwMode="auto">
          <a:xfrm>
            <a:off x="731838" y="541338"/>
            <a:ext cx="3175" cy="3175"/>
          </a:xfrm>
          <a:custGeom>
            <a:avLst/>
            <a:gdLst/>
            <a:ahLst/>
            <a:cxnLst>
              <a:cxn ang="0">
                <a:pos x="2" y="0"/>
              </a:cxn>
              <a:cxn ang="0">
                <a:pos x="2" y="0"/>
              </a:cxn>
              <a:cxn ang="0">
                <a:pos x="2" y="0"/>
              </a:cxn>
              <a:cxn ang="0">
                <a:pos x="0" y="0"/>
              </a:cxn>
              <a:cxn ang="0">
                <a:pos x="0" y="0"/>
              </a:cxn>
              <a:cxn ang="0">
                <a:pos x="0" y="2"/>
              </a:cxn>
              <a:cxn ang="0">
                <a:pos x="2" y="0"/>
              </a:cxn>
              <a:cxn ang="0">
                <a:pos x="2" y="0"/>
              </a:cxn>
              <a:cxn ang="0">
                <a:pos x="2" y="0"/>
              </a:cxn>
              <a:cxn ang="0">
                <a:pos x="0" y="0"/>
              </a:cxn>
              <a:cxn ang="0">
                <a:pos x="0" y="0"/>
              </a:cxn>
              <a:cxn ang="0">
                <a:pos x="0" y="2"/>
              </a:cxn>
              <a:cxn ang="0">
                <a:pos x="2" y="0"/>
              </a:cxn>
            </a:cxnLst>
            <a:rect l="0" t="0" r="r" b="b"/>
            <a:pathLst>
              <a:path w="2" h="2">
                <a:moveTo>
                  <a:pt x="2" y="0"/>
                </a:moveTo>
                <a:lnTo>
                  <a:pt x="2" y="0"/>
                </a:lnTo>
                <a:lnTo>
                  <a:pt x="2" y="0"/>
                </a:lnTo>
                <a:lnTo>
                  <a:pt x="0" y="0"/>
                </a:lnTo>
                <a:lnTo>
                  <a:pt x="0" y="0"/>
                </a:lnTo>
                <a:lnTo>
                  <a:pt x="0" y="2"/>
                </a:lnTo>
                <a:lnTo>
                  <a:pt x="2" y="0"/>
                </a:lnTo>
                <a:lnTo>
                  <a:pt x="2" y="0"/>
                </a:lnTo>
                <a:lnTo>
                  <a:pt x="2" y="0"/>
                </a:lnTo>
                <a:lnTo>
                  <a:pt x="0" y="0"/>
                </a:lnTo>
                <a:lnTo>
                  <a:pt x="0" y="0"/>
                </a:lnTo>
                <a:lnTo>
                  <a:pt x="0" y="2"/>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92" name="Freeform 1234"/>
          <p:cNvSpPr>
            <a:spLocks/>
          </p:cNvSpPr>
          <p:nvPr userDrawn="1"/>
        </p:nvSpPr>
        <p:spPr bwMode="auto">
          <a:xfrm>
            <a:off x="722313" y="550863"/>
            <a:ext cx="3175" cy="1587"/>
          </a:xfrm>
          <a:custGeom>
            <a:avLst/>
            <a:gdLst/>
            <a:ahLst/>
            <a:cxnLst>
              <a:cxn ang="0">
                <a:pos x="0" y="0"/>
              </a:cxn>
              <a:cxn ang="0">
                <a:pos x="0" y="0"/>
              </a:cxn>
              <a:cxn ang="0">
                <a:pos x="2" y="0"/>
              </a:cxn>
              <a:cxn ang="0">
                <a:pos x="2" y="0"/>
              </a:cxn>
              <a:cxn ang="0">
                <a:pos x="2" y="0"/>
              </a:cxn>
              <a:cxn ang="0">
                <a:pos x="2" y="0"/>
              </a:cxn>
              <a:cxn ang="0">
                <a:pos x="0" y="0"/>
              </a:cxn>
              <a:cxn ang="0">
                <a:pos x="0" y="0"/>
              </a:cxn>
              <a:cxn ang="0">
                <a:pos x="0" y="0"/>
              </a:cxn>
              <a:cxn ang="0">
                <a:pos x="0" y="0"/>
              </a:cxn>
              <a:cxn ang="0">
                <a:pos x="0" y="0"/>
              </a:cxn>
              <a:cxn ang="0">
                <a:pos x="0" y="0"/>
              </a:cxn>
              <a:cxn ang="0">
                <a:pos x="2" y="0"/>
              </a:cxn>
              <a:cxn ang="0">
                <a:pos x="2" y="0"/>
              </a:cxn>
              <a:cxn ang="0">
                <a:pos x="2" y="0"/>
              </a:cxn>
              <a:cxn ang="0">
                <a:pos x="0" y="0"/>
              </a:cxn>
              <a:cxn ang="0">
                <a:pos x="0"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w="2">
                <a:moveTo>
                  <a:pt x="0" y="0"/>
                </a:moveTo>
                <a:lnTo>
                  <a:pt x="0" y="0"/>
                </a:lnTo>
                <a:lnTo>
                  <a:pt x="2" y="0"/>
                </a:lnTo>
                <a:lnTo>
                  <a:pt x="2" y="0"/>
                </a:lnTo>
                <a:lnTo>
                  <a:pt x="2" y="0"/>
                </a:lnTo>
                <a:lnTo>
                  <a:pt x="2" y="0"/>
                </a:lnTo>
                <a:lnTo>
                  <a:pt x="0" y="0"/>
                </a:lnTo>
                <a:lnTo>
                  <a:pt x="0" y="0"/>
                </a:lnTo>
                <a:lnTo>
                  <a:pt x="0" y="0"/>
                </a:lnTo>
                <a:lnTo>
                  <a:pt x="0" y="0"/>
                </a:lnTo>
                <a:lnTo>
                  <a:pt x="0" y="0"/>
                </a:lnTo>
                <a:lnTo>
                  <a:pt x="0" y="0"/>
                </a:lnTo>
                <a:lnTo>
                  <a:pt x="2" y="0"/>
                </a:lnTo>
                <a:lnTo>
                  <a:pt x="2" y="0"/>
                </a:lnTo>
                <a:lnTo>
                  <a:pt x="2" y="0"/>
                </a:lnTo>
                <a:lnTo>
                  <a:pt x="0" y="0"/>
                </a:lnTo>
                <a:lnTo>
                  <a:pt x="0"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3" name="Line 1237"/>
          <p:cNvSpPr>
            <a:spLocks noChangeShapeType="1"/>
          </p:cNvSpPr>
          <p:nvPr userDrawn="1"/>
        </p:nvSpPr>
        <p:spPr bwMode="auto">
          <a:xfrm>
            <a:off x="728663" y="544513"/>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94" name="Line 1238"/>
          <p:cNvSpPr>
            <a:spLocks noChangeShapeType="1"/>
          </p:cNvSpPr>
          <p:nvPr userDrawn="1"/>
        </p:nvSpPr>
        <p:spPr bwMode="auto">
          <a:xfrm>
            <a:off x="728663" y="544513"/>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95" name="Freeform 1240"/>
          <p:cNvSpPr>
            <a:spLocks/>
          </p:cNvSpPr>
          <p:nvPr userDrawn="1"/>
        </p:nvSpPr>
        <p:spPr bwMode="auto">
          <a:xfrm>
            <a:off x="728663" y="541338"/>
            <a:ext cx="1587" cy="3175"/>
          </a:xfrm>
          <a:custGeom>
            <a:avLst/>
            <a:gdLst/>
            <a:ahLst/>
            <a:cxnLst>
              <a:cxn ang="0">
                <a:pos x="0" y="2"/>
              </a:cxn>
              <a:cxn ang="0">
                <a:pos x="0" y="2"/>
              </a:cxn>
              <a:cxn ang="0">
                <a:pos x="0" y="0"/>
              </a:cxn>
              <a:cxn ang="0">
                <a:pos x="0" y="2"/>
              </a:cxn>
              <a:cxn ang="0">
                <a:pos x="0" y="2"/>
              </a:cxn>
            </a:cxnLst>
            <a:rect l="0" t="0" r="r" b="b"/>
            <a:pathLst>
              <a:path h="2">
                <a:moveTo>
                  <a:pt x="0" y="2"/>
                </a:moveTo>
                <a:lnTo>
                  <a:pt x="0"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96" name="Freeform 1243"/>
          <p:cNvSpPr>
            <a:spLocks/>
          </p:cNvSpPr>
          <p:nvPr userDrawn="1"/>
        </p:nvSpPr>
        <p:spPr bwMode="auto">
          <a:xfrm>
            <a:off x="728663" y="538163"/>
            <a:ext cx="3175" cy="3175"/>
          </a:xfrm>
          <a:custGeom>
            <a:avLst/>
            <a:gdLst/>
            <a:ahLst/>
            <a:cxnLst>
              <a:cxn ang="0">
                <a:pos x="2" y="2"/>
              </a:cxn>
              <a:cxn ang="0">
                <a:pos x="2" y="2"/>
              </a:cxn>
              <a:cxn ang="0">
                <a:pos x="2" y="2"/>
              </a:cxn>
              <a:cxn ang="0">
                <a:pos x="2" y="2"/>
              </a:cxn>
              <a:cxn ang="0">
                <a:pos x="0" y="2"/>
              </a:cxn>
              <a:cxn ang="0">
                <a:pos x="0" y="2"/>
              </a:cxn>
              <a:cxn ang="0">
                <a:pos x="2"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2" y="2"/>
              </a:cxn>
              <a:cxn ang="0">
                <a:pos x="2" y="2"/>
              </a:cxn>
              <a:cxn ang="0">
                <a:pos x="2" y="2"/>
              </a:cxn>
              <a:cxn ang="0">
                <a:pos x="2" y="2"/>
              </a:cxn>
              <a:cxn ang="0">
                <a:pos x="2" y="2"/>
              </a:cxn>
              <a:cxn ang="0">
                <a:pos x="0" y="0"/>
              </a:cxn>
              <a:cxn ang="0">
                <a:pos x="0" y="2"/>
              </a:cxn>
              <a:cxn ang="0">
                <a:pos x="0" y="2"/>
              </a:cxn>
              <a:cxn ang="0">
                <a:pos x="0" y="2"/>
              </a:cxn>
              <a:cxn ang="0">
                <a:pos x="2" y="2"/>
              </a:cxn>
            </a:cxnLst>
            <a:rect l="0" t="0" r="r" b="b"/>
            <a:pathLst>
              <a:path w="2" h="2">
                <a:moveTo>
                  <a:pt x="2" y="2"/>
                </a:moveTo>
                <a:lnTo>
                  <a:pt x="2" y="2"/>
                </a:lnTo>
                <a:lnTo>
                  <a:pt x="2" y="2"/>
                </a:lnTo>
                <a:lnTo>
                  <a:pt x="2" y="2"/>
                </a:lnTo>
                <a:lnTo>
                  <a:pt x="0" y="2"/>
                </a:lnTo>
                <a:lnTo>
                  <a:pt x="0" y="2"/>
                </a:lnTo>
                <a:lnTo>
                  <a:pt x="2"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0" y="0"/>
                </a:lnTo>
                <a:lnTo>
                  <a:pt x="0" y="2"/>
                </a:lnTo>
                <a:lnTo>
                  <a:pt x="0" y="2"/>
                </a:lnTo>
                <a:lnTo>
                  <a:pt x="0"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97" name="Freeform 1246"/>
          <p:cNvSpPr>
            <a:spLocks/>
          </p:cNvSpPr>
          <p:nvPr userDrawn="1"/>
        </p:nvSpPr>
        <p:spPr bwMode="auto">
          <a:xfrm>
            <a:off x="725488" y="547688"/>
            <a:ext cx="3175" cy="3175"/>
          </a:xfrm>
          <a:custGeom>
            <a:avLst/>
            <a:gdLst/>
            <a:ahLst/>
            <a:cxnLst>
              <a:cxn ang="0">
                <a:pos x="0" y="2"/>
              </a:cxn>
              <a:cxn ang="0">
                <a:pos x="0" y="2"/>
              </a:cxn>
              <a:cxn ang="0">
                <a:pos x="2" y="0"/>
              </a:cxn>
              <a:cxn ang="0">
                <a:pos x="2" y="0"/>
              </a:cxn>
              <a:cxn ang="0">
                <a:pos x="0" y="0"/>
              </a:cxn>
              <a:cxn ang="0">
                <a:pos x="0" y="0"/>
              </a:cxn>
              <a:cxn ang="0">
                <a:pos x="0" y="2"/>
              </a:cxn>
              <a:cxn ang="0">
                <a:pos x="0" y="2"/>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2"/>
              </a:cxn>
              <a:cxn ang="0">
                <a:pos x="0" y="2"/>
              </a:cxn>
            </a:cxnLst>
            <a:rect l="0" t="0" r="r" b="b"/>
            <a:pathLst>
              <a:path w="2" h="2">
                <a:moveTo>
                  <a:pt x="0" y="2"/>
                </a:moveTo>
                <a:lnTo>
                  <a:pt x="0" y="2"/>
                </a:lnTo>
                <a:lnTo>
                  <a:pt x="2" y="0"/>
                </a:lnTo>
                <a:lnTo>
                  <a:pt x="2" y="0"/>
                </a:lnTo>
                <a:lnTo>
                  <a:pt x="0" y="0"/>
                </a:lnTo>
                <a:lnTo>
                  <a:pt x="0" y="0"/>
                </a:lnTo>
                <a:lnTo>
                  <a:pt x="0" y="2"/>
                </a:lnTo>
                <a:lnTo>
                  <a:pt x="0" y="2"/>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98" name="Freeform 1250"/>
          <p:cNvSpPr>
            <a:spLocks/>
          </p:cNvSpPr>
          <p:nvPr userDrawn="1"/>
        </p:nvSpPr>
        <p:spPr bwMode="auto">
          <a:xfrm>
            <a:off x="731838" y="530225"/>
            <a:ext cx="3175" cy="1588"/>
          </a:xfrm>
          <a:custGeom>
            <a:avLst/>
            <a:gdLst/>
            <a:ahLst/>
            <a:cxnLst>
              <a:cxn ang="0">
                <a:pos x="2" y="0"/>
              </a:cxn>
              <a:cxn ang="0">
                <a:pos x="0" y="0"/>
              </a:cxn>
              <a:cxn ang="0">
                <a:pos x="2" y="0"/>
              </a:cxn>
            </a:cxnLst>
            <a:rect l="0" t="0" r="r" b="b"/>
            <a:pathLst>
              <a:path w="2">
                <a:moveTo>
                  <a:pt x="2" y="0"/>
                </a:moveTo>
                <a:lnTo>
                  <a:pt x="0" y="0"/>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99" name="Freeform 1252"/>
          <p:cNvSpPr>
            <a:spLocks/>
          </p:cNvSpPr>
          <p:nvPr userDrawn="1"/>
        </p:nvSpPr>
        <p:spPr bwMode="auto">
          <a:xfrm>
            <a:off x="731838" y="527050"/>
            <a:ext cx="3175" cy="7938"/>
          </a:xfrm>
          <a:custGeom>
            <a:avLst/>
            <a:gdLst/>
            <a:ahLst/>
            <a:cxnLst>
              <a:cxn ang="0">
                <a:pos x="2" y="2"/>
              </a:cxn>
              <a:cxn ang="0">
                <a:pos x="2" y="2"/>
              </a:cxn>
              <a:cxn ang="0">
                <a:pos x="0" y="0"/>
              </a:cxn>
              <a:cxn ang="0">
                <a:pos x="0" y="2"/>
              </a:cxn>
              <a:cxn ang="0">
                <a:pos x="0" y="2"/>
              </a:cxn>
              <a:cxn ang="0">
                <a:pos x="2" y="5"/>
              </a:cxn>
              <a:cxn ang="0">
                <a:pos x="2" y="2"/>
              </a:cxn>
              <a:cxn ang="0">
                <a:pos x="2" y="2"/>
              </a:cxn>
              <a:cxn ang="0">
                <a:pos x="0" y="0"/>
              </a:cxn>
              <a:cxn ang="0">
                <a:pos x="0" y="2"/>
              </a:cxn>
              <a:cxn ang="0">
                <a:pos x="0" y="2"/>
              </a:cxn>
              <a:cxn ang="0">
                <a:pos x="2" y="5"/>
              </a:cxn>
              <a:cxn ang="0">
                <a:pos x="2" y="2"/>
              </a:cxn>
            </a:cxnLst>
            <a:rect l="0" t="0" r="r" b="b"/>
            <a:pathLst>
              <a:path w="2" h="5">
                <a:moveTo>
                  <a:pt x="2" y="2"/>
                </a:moveTo>
                <a:lnTo>
                  <a:pt x="2" y="2"/>
                </a:lnTo>
                <a:lnTo>
                  <a:pt x="0" y="0"/>
                </a:lnTo>
                <a:lnTo>
                  <a:pt x="0" y="2"/>
                </a:lnTo>
                <a:lnTo>
                  <a:pt x="0" y="2"/>
                </a:lnTo>
                <a:lnTo>
                  <a:pt x="2" y="5"/>
                </a:lnTo>
                <a:lnTo>
                  <a:pt x="2" y="2"/>
                </a:lnTo>
                <a:lnTo>
                  <a:pt x="2" y="2"/>
                </a:lnTo>
                <a:lnTo>
                  <a:pt x="0" y="0"/>
                </a:lnTo>
                <a:lnTo>
                  <a:pt x="0" y="2"/>
                </a:lnTo>
                <a:lnTo>
                  <a:pt x="0" y="2"/>
                </a:lnTo>
                <a:lnTo>
                  <a:pt x="2" y="5"/>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300" name="Freeform 1255"/>
          <p:cNvSpPr>
            <a:spLocks/>
          </p:cNvSpPr>
          <p:nvPr userDrawn="1"/>
        </p:nvSpPr>
        <p:spPr bwMode="auto">
          <a:xfrm>
            <a:off x="712788" y="550863"/>
            <a:ext cx="3175" cy="1587"/>
          </a:xfrm>
          <a:custGeom>
            <a:avLst/>
            <a:gdLst/>
            <a:ahLst/>
            <a:cxnLst>
              <a:cxn ang="0">
                <a:pos x="0" y="0"/>
              </a:cxn>
              <a:cxn ang="0">
                <a:pos x="2" y="0"/>
              </a:cxn>
              <a:cxn ang="0">
                <a:pos x="2" y="0"/>
              </a:cxn>
              <a:cxn ang="0">
                <a:pos x="2" y="0"/>
              </a:cxn>
              <a:cxn ang="0">
                <a:pos x="2" y="0"/>
              </a:cxn>
              <a:cxn ang="0">
                <a:pos x="0" y="0"/>
              </a:cxn>
              <a:cxn ang="0">
                <a:pos x="0" y="0"/>
              </a:cxn>
              <a:cxn ang="0">
                <a:pos x="0" y="0"/>
              </a:cxn>
              <a:cxn ang="0">
                <a:pos x="0"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0" y="0"/>
              </a:cxn>
              <a:cxn ang="0">
                <a:pos x="0" y="0"/>
              </a:cxn>
              <a:cxn ang="0">
                <a:pos x="0" y="0"/>
              </a:cxn>
            </a:cxnLst>
            <a:rect l="0" t="0" r="r" b="b"/>
            <a:pathLst>
              <a:path w="2">
                <a:moveTo>
                  <a:pt x="0" y="0"/>
                </a:moveTo>
                <a:lnTo>
                  <a:pt x="2" y="0"/>
                </a:lnTo>
                <a:lnTo>
                  <a:pt x="2" y="0"/>
                </a:lnTo>
                <a:lnTo>
                  <a:pt x="2" y="0"/>
                </a:lnTo>
                <a:lnTo>
                  <a:pt x="2" y="0"/>
                </a:lnTo>
                <a:lnTo>
                  <a:pt x="0" y="0"/>
                </a:lnTo>
                <a:lnTo>
                  <a:pt x="0" y="0"/>
                </a:lnTo>
                <a:lnTo>
                  <a:pt x="0" y="0"/>
                </a:lnTo>
                <a:lnTo>
                  <a:pt x="0"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1" name="Rectangle 1256"/>
          <p:cNvSpPr>
            <a:spLocks noChangeArrowheads="1"/>
          </p:cNvSpPr>
          <p:nvPr userDrawn="1"/>
        </p:nvSpPr>
        <p:spPr bwMode="auto">
          <a:xfrm>
            <a:off x="722313" y="550863"/>
            <a:ext cx="1587" cy="1587"/>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02" name="Freeform 1258"/>
          <p:cNvSpPr>
            <a:spLocks/>
          </p:cNvSpPr>
          <p:nvPr userDrawn="1"/>
        </p:nvSpPr>
        <p:spPr bwMode="auto">
          <a:xfrm>
            <a:off x="722313" y="550863"/>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3" name="Freeform 1266"/>
          <p:cNvSpPr>
            <a:spLocks/>
          </p:cNvSpPr>
          <p:nvPr userDrawn="1"/>
        </p:nvSpPr>
        <p:spPr bwMode="auto">
          <a:xfrm>
            <a:off x="728663" y="534988"/>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4" name="Freeform 1269"/>
          <p:cNvSpPr>
            <a:spLocks/>
          </p:cNvSpPr>
          <p:nvPr userDrawn="1"/>
        </p:nvSpPr>
        <p:spPr bwMode="auto">
          <a:xfrm>
            <a:off x="728663" y="530225"/>
            <a:ext cx="3175" cy="4763"/>
          </a:xfrm>
          <a:custGeom>
            <a:avLst/>
            <a:gdLst/>
            <a:ahLst/>
            <a:cxnLst>
              <a:cxn ang="0">
                <a:pos x="0" y="3"/>
              </a:cxn>
              <a:cxn ang="0">
                <a:pos x="2" y="0"/>
              </a:cxn>
              <a:cxn ang="0">
                <a:pos x="2" y="0"/>
              </a:cxn>
              <a:cxn ang="0">
                <a:pos x="2" y="0"/>
              </a:cxn>
              <a:cxn ang="0">
                <a:pos x="2" y="0"/>
              </a:cxn>
              <a:cxn ang="0">
                <a:pos x="0" y="0"/>
              </a:cxn>
              <a:cxn ang="0">
                <a:pos x="0" y="0"/>
              </a:cxn>
              <a:cxn ang="0">
                <a:pos x="0" y="3"/>
              </a:cxn>
              <a:cxn ang="0">
                <a:pos x="0" y="3"/>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3"/>
              </a:cxn>
              <a:cxn ang="0">
                <a:pos x="0" y="3"/>
              </a:cxn>
            </a:cxnLst>
            <a:rect l="0" t="0" r="r" b="b"/>
            <a:pathLst>
              <a:path w="2" h="3">
                <a:moveTo>
                  <a:pt x="0" y="3"/>
                </a:moveTo>
                <a:lnTo>
                  <a:pt x="2" y="0"/>
                </a:lnTo>
                <a:lnTo>
                  <a:pt x="2" y="0"/>
                </a:lnTo>
                <a:lnTo>
                  <a:pt x="2" y="0"/>
                </a:lnTo>
                <a:lnTo>
                  <a:pt x="2" y="0"/>
                </a:lnTo>
                <a:lnTo>
                  <a:pt x="0" y="0"/>
                </a:lnTo>
                <a:lnTo>
                  <a:pt x="0" y="0"/>
                </a:lnTo>
                <a:lnTo>
                  <a:pt x="0" y="3"/>
                </a:lnTo>
                <a:lnTo>
                  <a:pt x="0" y="3"/>
                </a:lnTo>
                <a:lnTo>
                  <a:pt x="2" y="0"/>
                </a:lnTo>
                <a:lnTo>
                  <a:pt x="2" y="0"/>
                </a:lnTo>
                <a:lnTo>
                  <a:pt x="0" y="0"/>
                </a:lnTo>
                <a:lnTo>
                  <a:pt x="0" y="0"/>
                </a:lnTo>
                <a:lnTo>
                  <a:pt x="0" y="0"/>
                </a:lnTo>
                <a:lnTo>
                  <a:pt x="0" y="0"/>
                </a:lnTo>
                <a:lnTo>
                  <a:pt x="0" y="0"/>
                </a:lnTo>
                <a:lnTo>
                  <a:pt x="0" y="0"/>
                </a:lnTo>
                <a:lnTo>
                  <a:pt x="0" y="0"/>
                </a:lnTo>
                <a:lnTo>
                  <a:pt x="0" y="0"/>
                </a:lnTo>
                <a:lnTo>
                  <a:pt x="0" y="3"/>
                </a:lnTo>
                <a:lnTo>
                  <a:pt x="0" y="3"/>
                </a:lnTo>
              </a:path>
            </a:pathLst>
          </a:custGeom>
          <a:noFill/>
          <a:ln w="9525">
            <a:noFill/>
            <a:round/>
            <a:headEnd/>
            <a:tailEnd/>
          </a:ln>
        </p:spPr>
        <p:txBody>
          <a:bodyPr/>
          <a:lstStyle/>
          <a:p>
            <a:pPr>
              <a:spcBef>
                <a:spcPct val="50000"/>
              </a:spcBef>
              <a:buFontTx/>
              <a:buChar char="•"/>
              <a:defRPr/>
            </a:pPr>
            <a:endParaRPr lang="en-US" sz="1300" b="0" dirty="0"/>
          </a:p>
        </p:txBody>
      </p:sp>
      <p:sp>
        <p:nvSpPr>
          <p:cNvPr id="305" name="Line 1270"/>
          <p:cNvSpPr>
            <a:spLocks noChangeShapeType="1"/>
          </p:cNvSpPr>
          <p:nvPr userDrawn="1"/>
        </p:nvSpPr>
        <p:spPr bwMode="auto">
          <a:xfrm>
            <a:off x="728663" y="530225"/>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06" name="Line 1271"/>
          <p:cNvSpPr>
            <a:spLocks noChangeShapeType="1"/>
          </p:cNvSpPr>
          <p:nvPr userDrawn="1"/>
        </p:nvSpPr>
        <p:spPr bwMode="auto">
          <a:xfrm>
            <a:off x="728663" y="530225"/>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07" name="Rectangle 1272"/>
          <p:cNvSpPr>
            <a:spLocks noChangeArrowheads="1"/>
          </p:cNvSpPr>
          <p:nvPr userDrawn="1"/>
        </p:nvSpPr>
        <p:spPr bwMode="auto">
          <a:xfrm>
            <a:off x="728663" y="530225"/>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08" name="Rectangle 1273"/>
          <p:cNvSpPr>
            <a:spLocks noChangeArrowheads="1"/>
          </p:cNvSpPr>
          <p:nvPr userDrawn="1"/>
        </p:nvSpPr>
        <p:spPr bwMode="auto">
          <a:xfrm>
            <a:off x="728663" y="530225"/>
            <a:ext cx="1587" cy="1588"/>
          </a:xfrm>
          <a:prstGeom prst="rect">
            <a:avLst/>
          </a:prstGeom>
          <a:noFill/>
          <a:ln w="9525">
            <a:noFill/>
            <a:miter lim="800000"/>
            <a:headEnd/>
            <a:tailEnd/>
          </a:ln>
        </p:spPr>
        <p:txBody>
          <a:bodyPr/>
          <a:lstStyle/>
          <a:p>
            <a:pPr>
              <a:spcBef>
                <a:spcPct val="50000"/>
              </a:spcBef>
              <a:buFontTx/>
              <a:buChar char="•"/>
              <a:defRPr/>
            </a:pPr>
            <a:endParaRPr lang="en-US" sz="1300" b="0" dirty="0"/>
          </a:p>
        </p:txBody>
      </p:sp>
      <p:sp>
        <p:nvSpPr>
          <p:cNvPr id="309" name="Line 1274"/>
          <p:cNvSpPr>
            <a:spLocks noChangeShapeType="1"/>
          </p:cNvSpPr>
          <p:nvPr userDrawn="1"/>
        </p:nvSpPr>
        <p:spPr bwMode="auto">
          <a:xfrm>
            <a:off x="728663" y="52705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10" name="Line 1275"/>
          <p:cNvSpPr>
            <a:spLocks noChangeShapeType="1"/>
          </p:cNvSpPr>
          <p:nvPr userDrawn="1"/>
        </p:nvSpPr>
        <p:spPr bwMode="auto">
          <a:xfrm>
            <a:off x="728663" y="52705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11" name="Freeform 1277"/>
          <p:cNvSpPr>
            <a:spLocks/>
          </p:cNvSpPr>
          <p:nvPr userDrawn="1"/>
        </p:nvSpPr>
        <p:spPr bwMode="auto">
          <a:xfrm>
            <a:off x="728663" y="523875"/>
            <a:ext cx="1587" cy="3175"/>
          </a:xfrm>
          <a:custGeom>
            <a:avLst/>
            <a:gdLst/>
            <a:ahLst/>
            <a:cxnLst>
              <a:cxn ang="0">
                <a:pos x="0" y="2"/>
              </a:cxn>
              <a:cxn ang="0">
                <a:pos x="0" y="2"/>
              </a:cxn>
              <a:cxn ang="0">
                <a:pos x="0" y="0"/>
              </a:cxn>
              <a:cxn ang="0">
                <a:pos x="0" y="2"/>
              </a:cxn>
              <a:cxn ang="0">
                <a:pos x="0" y="2"/>
              </a:cxn>
            </a:cxnLst>
            <a:rect l="0" t="0" r="r" b="b"/>
            <a:pathLst>
              <a:path h="2">
                <a:moveTo>
                  <a:pt x="0" y="2"/>
                </a:moveTo>
                <a:lnTo>
                  <a:pt x="0"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312" name="Freeform 1287"/>
          <p:cNvSpPr>
            <a:spLocks/>
          </p:cNvSpPr>
          <p:nvPr userDrawn="1"/>
        </p:nvSpPr>
        <p:spPr bwMode="auto">
          <a:xfrm>
            <a:off x="719138" y="514350"/>
            <a:ext cx="3175" cy="3175"/>
          </a:xfrm>
          <a:custGeom>
            <a:avLst/>
            <a:gdLst/>
            <a:ahLst/>
            <a:cxnLst>
              <a:cxn ang="0">
                <a:pos x="0" y="0"/>
              </a:cxn>
              <a:cxn ang="0">
                <a:pos x="0" y="2"/>
              </a:cxn>
              <a:cxn ang="0">
                <a:pos x="2" y="2"/>
              </a:cxn>
              <a:cxn ang="0">
                <a:pos x="2" y="2"/>
              </a:cxn>
              <a:cxn ang="0">
                <a:pos x="2" y="2"/>
              </a:cxn>
              <a:cxn ang="0">
                <a:pos x="2" y="0"/>
              </a:cxn>
              <a:cxn ang="0">
                <a:pos x="0" y="0"/>
              </a:cxn>
              <a:cxn ang="0">
                <a:pos x="0" y="0"/>
              </a:cxn>
              <a:cxn ang="0">
                <a:pos x="0" y="2"/>
              </a:cxn>
              <a:cxn ang="0">
                <a:pos x="0" y="2"/>
              </a:cxn>
              <a:cxn ang="0">
                <a:pos x="0" y="2"/>
              </a:cxn>
              <a:cxn ang="0">
                <a:pos x="0" y="2"/>
              </a:cxn>
              <a:cxn ang="0">
                <a:pos x="2" y="2"/>
              </a:cxn>
              <a:cxn ang="0">
                <a:pos x="2" y="2"/>
              </a:cxn>
              <a:cxn ang="0">
                <a:pos x="0" y="0"/>
              </a:cxn>
              <a:cxn ang="0">
                <a:pos x="0" y="0"/>
              </a:cxn>
              <a:cxn ang="0">
                <a:pos x="0" y="0"/>
              </a:cxn>
            </a:cxnLst>
            <a:rect l="0" t="0" r="r" b="b"/>
            <a:pathLst>
              <a:path w="2" h="2">
                <a:moveTo>
                  <a:pt x="0" y="0"/>
                </a:moveTo>
                <a:lnTo>
                  <a:pt x="0" y="2"/>
                </a:lnTo>
                <a:lnTo>
                  <a:pt x="2" y="2"/>
                </a:lnTo>
                <a:lnTo>
                  <a:pt x="2" y="2"/>
                </a:lnTo>
                <a:lnTo>
                  <a:pt x="2" y="2"/>
                </a:lnTo>
                <a:lnTo>
                  <a:pt x="2" y="0"/>
                </a:lnTo>
                <a:lnTo>
                  <a:pt x="0" y="0"/>
                </a:lnTo>
                <a:lnTo>
                  <a:pt x="0" y="0"/>
                </a:lnTo>
                <a:lnTo>
                  <a:pt x="0" y="2"/>
                </a:lnTo>
                <a:lnTo>
                  <a:pt x="0" y="2"/>
                </a:lnTo>
                <a:lnTo>
                  <a:pt x="0" y="2"/>
                </a:lnTo>
                <a:lnTo>
                  <a:pt x="0" y="2"/>
                </a:lnTo>
                <a:lnTo>
                  <a:pt x="2" y="2"/>
                </a:lnTo>
                <a:lnTo>
                  <a:pt x="2" y="2"/>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13" name="Freeform 1290"/>
          <p:cNvSpPr>
            <a:spLocks/>
          </p:cNvSpPr>
          <p:nvPr userDrawn="1"/>
        </p:nvSpPr>
        <p:spPr bwMode="auto">
          <a:xfrm>
            <a:off x="719138" y="517525"/>
            <a:ext cx="3175" cy="3175"/>
          </a:xfrm>
          <a:custGeom>
            <a:avLst/>
            <a:gdLst/>
            <a:ahLst/>
            <a:cxnLst>
              <a:cxn ang="0">
                <a:pos x="0" y="2"/>
              </a:cxn>
              <a:cxn ang="0">
                <a:pos x="0" y="2"/>
              </a:cxn>
              <a:cxn ang="0">
                <a:pos x="2" y="2"/>
              </a:cxn>
              <a:cxn ang="0">
                <a:pos x="2" y="2"/>
              </a:cxn>
              <a:cxn ang="0">
                <a:pos x="2" y="2"/>
              </a:cxn>
              <a:cxn ang="0">
                <a:pos x="2" y="0"/>
              </a:cxn>
              <a:cxn ang="0">
                <a:pos x="0" y="0"/>
              </a:cxn>
              <a:cxn ang="0">
                <a:pos x="0" y="0"/>
              </a:cxn>
              <a:cxn ang="0">
                <a:pos x="0" y="0"/>
              </a:cxn>
              <a:cxn ang="0">
                <a:pos x="0" y="0"/>
              </a:cxn>
              <a:cxn ang="0">
                <a:pos x="2" y="0"/>
              </a:cxn>
              <a:cxn ang="0">
                <a:pos x="0" y="0"/>
              </a:cxn>
              <a:cxn ang="0">
                <a:pos x="0" y="0"/>
              </a:cxn>
              <a:cxn ang="0">
                <a:pos x="0" y="0"/>
              </a:cxn>
              <a:cxn ang="0">
                <a:pos x="0" y="0"/>
              </a:cxn>
              <a:cxn ang="0">
                <a:pos x="0" y="2"/>
              </a:cxn>
              <a:cxn ang="0">
                <a:pos x="0" y="2"/>
              </a:cxn>
              <a:cxn ang="0">
                <a:pos x="0" y="2"/>
              </a:cxn>
              <a:cxn ang="0">
                <a:pos x="0" y="0"/>
              </a:cxn>
              <a:cxn ang="0">
                <a:pos x="0" y="0"/>
              </a:cxn>
              <a:cxn ang="0">
                <a:pos x="0" y="0"/>
              </a:cxn>
              <a:cxn ang="0">
                <a:pos x="0" y="0"/>
              </a:cxn>
              <a:cxn ang="0">
                <a:pos x="0" y="0"/>
              </a:cxn>
              <a:cxn ang="0">
                <a:pos x="0" y="0"/>
              </a:cxn>
              <a:cxn ang="0">
                <a:pos x="0" y="2"/>
              </a:cxn>
              <a:cxn ang="0">
                <a:pos x="2" y="2"/>
              </a:cxn>
              <a:cxn ang="0">
                <a:pos x="2" y="0"/>
              </a:cxn>
              <a:cxn ang="0">
                <a:pos x="2" y="0"/>
              </a:cxn>
              <a:cxn ang="0">
                <a:pos x="0" y="0"/>
              </a:cxn>
              <a:cxn ang="0">
                <a:pos x="0" y="0"/>
              </a:cxn>
              <a:cxn ang="0">
                <a:pos x="0" y="2"/>
              </a:cxn>
              <a:cxn ang="0">
                <a:pos x="0" y="2"/>
              </a:cxn>
              <a:cxn ang="0">
                <a:pos x="2" y="2"/>
              </a:cxn>
              <a:cxn ang="0">
                <a:pos x="2" y="2"/>
              </a:cxn>
              <a:cxn ang="0">
                <a:pos x="0" y="2"/>
              </a:cxn>
              <a:cxn ang="0">
                <a:pos x="0" y="2"/>
              </a:cxn>
              <a:cxn ang="0">
                <a:pos x="0" y="2"/>
              </a:cxn>
            </a:cxnLst>
            <a:rect l="0" t="0" r="r" b="b"/>
            <a:pathLst>
              <a:path w="2" h="2">
                <a:moveTo>
                  <a:pt x="0" y="2"/>
                </a:moveTo>
                <a:lnTo>
                  <a:pt x="0" y="2"/>
                </a:lnTo>
                <a:lnTo>
                  <a:pt x="2" y="2"/>
                </a:lnTo>
                <a:lnTo>
                  <a:pt x="2" y="2"/>
                </a:lnTo>
                <a:lnTo>
                  <a:pt x="2" y="2"/>
                </a:lnTo>
                <a:lnTo>
                  <a:pt x="2" y="0"/>
                </a:lnTo>
                <a:lnTo>
                  <a:pt x="0" y="0"/>
                </a:lnTo>
                <a:lnTo>
                  <a:pt x="0" y="0"/>
                </a:lnTo>
                <a:lnTo>
                  <a:pt x="0" y="0"/>
                </a:lnTo>
                <a:lnTo>
                  <a:pt x="0" y="0"/>
                </a:lnTo>
                <a:lnTo>
                  <a:pt x="2" y="0"/>
                </a:lnTo>
                <a:lnTo>
                  <a:pt x="0" y="0"/>
                </a:lnTo>
                <a:lnTo>
                  <a:pt x="0" y="0"/>
                </a:lnTo>
                <a:lnTo>
                  <a:pt x="0" y="0"/>
                </a:lnTo>
                <a:lnTo>
                  <a:pt x="0" y="0"/>
                </a:lnTo>
                <a:lnTo>
                  <a:pt x="0" y="2"/>
                </a:lnTo>
                <a:lnTo>
                  <a:pt x="0" y="2"/>
                </a:lnTo>
                <a:lnTo>
                  <a:pt x="0" y="2"/>
                </a:lnTo>
                <a:lnTo>
                  <a:pt x="0" y="0"/>
                </a:lnTo>
                <a:lnTo>
                  <a:pt x="0" y="0"/>
                </a:lnTo>
                <a:lnTo>
                  <a:pt x="0" y="0"/>
                </a:lnTo>
                <a:lnTo>
                  <a:pt x="0" y="0"/>
                </a:lnTo>
                <a:lnTo>
                  <a:pt x="0" y="0"/>
                </a:lnTo>
                <a:lnTo>
                  <a:pt x="0" y="0"/>
                </a:lnTo>
                <a:lnTo>
                  <a:pt x="0" y="2"/>
                </a:lnTo>
                <a:lnTo>
                  <a:pt x="2" y="2"/>
                </a:lnTo>
                <a:lnTo>
                  <a:pt x="2" y="0"/>
                </a:lnTo>
                <a:lnTo>
                  <a:pt x="2" y="0"/>
                </a:lnTo>
                <a:lnTo>
                  <a:pt x="0" y="0"/>
                </a:lnTo>
                <a:lnTo>
                  <a:pt x="0" y="0"/>
                </a:lnTo>
                <a:lnTo>
                  <a:pt x="0" y="2"/>
                </a:lnTo>
                <a:lnTo>
                  <a:pt x="0" y="2"/>
                </a:lnTo>
                <a:lnTo>
                  <a:pt x="2" y="2"/>
                </a:lnTo>
                <a:lnTo>
                  <a:pt x="2"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314" name="Rectangle 1335"/>
          <p:cNvSpPr>
            <a:spLocks noChangeArrowheads="1"/>
          </p:cNvSpPr>
          <p:nvPr userDrawn="1"/>
        </p:nvSpPr>
        <p:spPr bwMode="auto">
          <a:xfrm>
            <a:off x="468313" y="5080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5" name="Rectangle 1336"/>
          <p:cNvSpPr>
            <a:spLocks noChangeArrowheads="1"/>
          </p:cNvSpPr>
          <p:nvPr userDrawn="1"/>
        </p:nvSpPr>
        <p:spPr bwMode="auto">
          <a:xfrm>
            <a:off x="474663" y="4953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6" name="Rectangle 1337"/>
          <p:cNvSpPr>
            <a:spLocks noChangeArrowheads="1"/>
          </p:cNvSpPr>
          <p:nvPr userDrawn="1"/>
        </p:nvSpPr>
        <p:spPr bwMode="auto">
          <a:xfrm>
            <a:off x="474663" y="4953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7" name="Rectangle 1340"/>
          <p:cNvSpPr>
            <a:spLocks noChangeArrowheads="1"/>
          </p:cNvSpPr>
          <p:nvPr userDrawn="1"/>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18" name="Rectangle 1341"/>
          <p:cNvSpPr>
            <a:spLocks noChangeArrowheads="1"/>
          </p:cNvSpPr>
          <p:nvPr userDrawn="1"/>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19" name="Rectangle 1342"/>
          <p:cNvSpPr>
            <a:spLocks noChangeArrowheads="1"/>
          </p:cNvSpPr>
          <p:nvPr userDrawn="1"/>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20" name="Rectangle 1343"/>
          <p:cNvSpPr>
            <a:spLocks noChangeArrowheads="1"/>
          </p:cNvSpPr>
          <p:nvPr userDrawn="1"/>
        </p:nvSpPr>
        <p:spPr bwMode="auto">
          <a:xfrm>
            <a:off x="468313" y="5080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21" name="Rectangle 1344"/>
          <p:cNvSpPr>
            <a:spLocks noChangeArrowheads="1"/>
          </p:cNvSpPr>
          <p:nvPr userDrawn="1"/>
        </p:nvSpPr>
        <p:spPr bwMode="auto">
          <a:xfrm>
            <a:off x="465138" y="485775"/>
            <a:ext cx="1587" cy="3175"/>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24" name="Title 323"/>
          <p:cNvSpPr>
            <a:spLocks noGrp="1"/>
          </p:cNvSpPr>
          <p:nvPr>
            <p:ph type="title" hasCustomPrompt="1"/>
          </p:nvPr>
        </p:nvSpPr>
        <p:spPr>
          <a:xfrm>
            <a:off x="343401" y="301625"/>
            <a:ext cx="8439652" cy="668193"/>
          </a:xfrm>
        </p:spPr>
        <p:txBody>
          <a:bodyPr/>
          <a:lstStyle>
            <a:lvl1pPr>
              <a:defRPr b="0" i="0">
                <a:solidFill>
                  <a:srgbClr val="021F43"/>
                </a:solidFill>
                <a:latin typeface="+mn-lt"/>
                <a:cs typeface="Andes ExtraLight"/>
              </a:defRPr>
            </a:lvl1pPr>
          </a:lstStyle>
          <a:p>
            <a:r>
              <a:rPr lang="en-US" dirty="0" smtClean="0"/>
              <a:t>Tombstone title</a:t>
            </a:r>
            <a:endParaRPr lang="en-US" dirty="0"/>
          </a:p>
        </p:txBody>
      </p:sp>
      <p:sp>
        <p:nvSpPr>
          <p:cNvPr id="7" name="Footer Placeholder 6"/>
          <p:cNvSpPr>
            <a:spLocks noGrp="1"/>
          </p:cNvSpPr>
          <p:nvPr>
            <p:ph type="ftr" sz="quarter" idx="12"/>
          </p:nvPr>
        </p:nvSpPr>
        <p:spPr/>
        <p:txBody>
          <a:bodyPr/>
          <a:lstStyle/>
          <a:p>
            <a:r>
              <a:rPr lang="en-US" smtClean="0"/>
              <a:t>Confidential &amp; for IFC Staff Only Working Draft – Discussion Paper Only</a:t>
            </a:r>
            <a:endParaRPr lang="en-US" dirty="0"/>
          </a:p>
        </p:txBody>
      </p:sp>
      <p:sp>
        <p:nvSpPr>
          <p:cNvPr id="8" name="Slide Number Placeholder 7"/>
          <p:cNvSpPr>
            <a:spLocks noGrp="1"/>
          </p:cNvSpPr>
          <p:nvPr>
            <p:ph type="sldNum" sz="quarter" idx="13"/>
          </p:nvPr>
        </p:nvSpPr>
        <p:spPr/>
        <p:txBody>
          <a:bodyPr/>
          <a:lstStyle/>
          <a:p>
            <a:pPr>
              <a:defRPr/>
            </a:pPr>
            <a:fld id="{A91C009A-D183-4B06-A7F0-ADEC358427FA}" type="slidenum">
              <a:rPr lang="en-US" smtClean="0"/>
              <a:pPr>
                <a:defRPr/>
              </a:pPr>
              <a:t>‹#›</a:t>
            </a:fld>
            <a:endParaRPr lang="en-US" dirty="0"/>
          </a:p>
        </p:txBody>
      </p:sp>
      <p:sp>
        <p:nvSpPr>
          <p:cNvPr id="171" name="Text Placeholder 2"/>
          <p:cNvSpPr>
            <a:spLocks noGrp="1"/>
          </p:cNvSpPr>
          <p:nvPr>
            <p:ph type="body" sz="quarter" idx="50" hasCustomPrompt="1"/>
          </p:nvPr>
        </p:nvSpPr>
        <p:spPr>
          <a:xfrm>
            <a:off x="603491" y="3775118"/>
            <a:ext cx="933450" cy="224584"/>
          </a:xfrm>
        </p:spPr>
        <p:txBody>
          <a:bodyPr anchor="t">
            <a:normAutofit/>
          </a:bodyPr>
          <a:lstStyle>
            <a:lvl1pPr algn="ctr">
              <a:lnSpc>
                <a:spcPct val="100000"/>
              </a:lnSpc>
              <a:spcBef>
                <a:spcPts val="0"/>
              </a:spcBef>
              <a:defRPr sz="1200" b="1">
                <a:solidFill>
                  <a:schemeClr val="tx2">
                    <a:lumMod val="65000"/>
                    <a:lumOff val="35000"/>
                  </a:schemeClr>
                </a:solidFill>
              </a:defRPr>
            </a:lvl1pPr>
          </a:lstStyle>
          <a:p>
            <a:pPr lvl="0"/>
            <a:r>
              <a:rPr lang="en-US" dirty="0" smtClean="0"/>
              <a:t>Country</a:t>
            </a:r>
            <a:endParaRPr lang="en-US" dirty="0"/>
          </a:p>
        </p:txBody>
      </p:sp>
      <p:sp>
        <p:nvSpPr>
          <p:cNvPr id="172" name="Picture Placeholder 4"/>
          <p:cNvSpPr>
            <a:spLocks noGrp="1"/>
          </p:cNvSpPr>
          <p:nvPr>
            <p:ph type="pic" sz="quarter" idx="51" hasCustomPrompt="1"/>
          </p:nvPr>
        </p:nvSpPr>
        <p:spPr>
          <a:xfrm>
            <a:off x="476491" y="4049120"/>
            <a:ext cx="1187450" cy="492125"/>
          </a:xfrm>
        </p:spPr>
        <p:txBody>
          <a:bodyPr/>
          <a:lstStyle>
            <a:lvl1pPr algn="ctr">
              <a:defRPr sz="1100">
                <a:solidFill>
                  <a:schemeClr val="tx2">
                    <a:lumMod val="65000"/>
                    <a:lumOff val="35000"/>
                  </a:schemeClr>
                </a:solidFill>
              </a:defRPr>
            </a:lvl1pPr>
          </a:lstStyle>
          <a:p>
            <a:r>
              <a:rPr lang="en-US" dirty="0" smtClean="0"/>
              <a:t>Logo</a:t>
            </a:r>
            <a:endParaRPr lang="en-US" dirty="0"/>
          </a:p>
        </p:txBody>
      </p:sp>
      <p:sp>
        <p:nvSpPr>
          <p:cNvPr id="173" name="Text Placeholder 2"/>
          <p:cNvSpPr>
            <a:spLocks noGrp="1"/>
          </p:cNvSpPr>
          <p:nvPr>
            <p:ph type="body" sz="quarter" idx="52" hasCustomPrompt="1"/>
          </p:nvPr>
        </p:nvSpPr>
        <p:spPr>
          <a:xfrm>
            <a:off x="465099" y="4599734"/>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dirty="0" smtClean="0"/>
              <a:t>Company Name</a:t>
            </a:r>
            <a:endParaRPr lang="en-US" dirty="0"/>
          </a:p>
        </p:txBody>
      </p:sp>
      <p:sp>
        <p:nvSpPr>
          <p:cNvPr id="174" name="Text Placeholder 2"/>
          <p:cNvSpPr>
            <a:spLocks noGrp="1"/>
          </p:cNvSpPr>
          <p:nvPr>
            <p:ph type="body" sz="quarter" idx="53" hasCustomPrompt="1"/>
          </p:nvPr>
        </p:nvSpPr>
        <p:spPr>
          <a:xfrm>
            <a:off x="465099" y="4873736"/>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dirty="0" smtClean="0"/>
              <a:t>Content Area</a:t>
            </a:r>
            <a:endParaRPr lang="en-US" dirty="0"/>
          </a:p>
        </p:txBody>
      </p:sp>
      <p:sp>
        <p:nvSpPr>
          <p:cNvPr id="175" name="Text Placeholder 2"/>
          <p:cNvSpPr>
            <a:spLocks noGrp="1"/>
          </p:cNvSpPr>
          <p:nvPr>
            <p:ph type="body" sz="quarter" idx="54" hasCustomPrompt="1"/>
          </p:nvPr>
        </p:nvSpPr>
        <p:spPr>
          <a:xfrm>
            <a:off x="465099" y="5147738"/>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dirty="0" smtClean="0"/>
              <a:t>Content Area</a:t>
            </a:r>
            <a:endParaRPr lang="en-US" dirty="0"/>
          </a:p>
        </p:txBody>
      </p:sp>
      <p:sp>
        <p:nvSpPr>
          <p:cNvPr id="176" name="Text Placeholder 2"/>
          <p:cNvSpPr>
            <a:spLocks noGrp="1"/>
          </p:cNvSpPr>
          <p:nvPr>
            <p:ph type="body" sz="quarter" idx="55" hasCustomPrompt="1"/>
          </p:nvPr>
        </p:nvSpPr>
        <p:spPr>
          <a:xfrm>
            <a:off x="465099" y="5412670"/>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dirty="0" smtClean="0"/>
              <a:t>Date</a:t>
            </a:r>
            <a:endParaRPr lang="en-US" dirty="0"/>
          </a:p>
        </p:txBody>
      </p:sp>
      <p:sp>
        <p:nvSpPr>
          <p:cNvPr id="178" name="Text Placeholder 2"/>
          <p:cNvSpPr>
            <a:spLocks noGrp="1"/>
          </p:cNvSpPr>
          <p:nvPr>
            <p:ph type="body" sz="quarter" idx="57" hasCustomPrompt="1"/>
          </p:nvPr>
        </p:nvSpPr>
        <p:spPr>
          <a:xfrm>
            <a:off x="2321508" y="3775118"/>
            <a:ext cx="933450" cy="224584"/>
          </a:xfrm>
        </p:spPr>
        <p:txBody>
          <a:bodyPr anchor="t">
            <a:normAutofit/>
          </a:bodyPr>
          <a:lstStyle>
            <a:lvl1pPr algn="ctr">
              <a:lnSpc>
                <a:spcPct val="100000"/>
              </a:lnSpc>
              <a:spcBef>
                <a:spcPts val="0"/>
              </a:spcBef>
              <a:defRPr sz="1200" b="1">
                <a:solidFill>
                  <a:schemeClr val="tx2">
                    <a:lumMod val="65000"/>
                    <a:lumOff val="35000"/>
                  </a:schemeClr>
                </a:solidFill>
              </a:defRPr>
            </a:lvl1pPr>
          </a:lstStyle>
          <a:p>
            <a:pPr lvl="0"/>
            <a:r>
              <a:rPr lang="en-US" dirty="0" smtClean="0"/>
              <a:t>Country</a:t>
            </a:r>
            <a:endParaRPr lang="en-US" dirty="0"/>
          </a:p>
        </p:txBody>
      </p:sp>
      <p:sp>
        <p:nvSpPr>
          <p:cNvPr id="179" name="Picture Placeholder 4"/>
          <p:cNvSpPr>
            <a:spLocks noGrp="1"/>
          </p:cNvSpPr>
          <p:nvPr>
            <p:ph type="pic" sz="quarter" idx="58" hasCustomPrompt="1"/>
          </p:nvPr>
        </p:nvSpPr>
        <p:spPr>
          <a:xfrm>
            <a:off x="2194508" y="4049120"/>
            <a:ext cx="1187450" cy="492125"/>
          </a:xfrm>
        </p:spPr>
        <p:txBody>
          <a:bodyPr/>
          <a:lstStyle>
            <a:lvl1pPr algn="ctr">
              <a:defRPr sz="1100">
                <a:solidFill>
                  <a:schemeClr val="tx2">
                    <a:lumMod val="65000"/>
                    <a:lumOff val="35000"/>
                  </a:schemeClr>
                </a:solidFill>
              </a:defRPr>
            </a:lvl1pPr>
          </a:lstStyle>
          <a:p>
            <a:r>
              <a:rPr lang="en-US" dirty="0" smtClean="0"/>
              <a:t>Logo</a:t>
            </a:r>
            <a:endParaRPr lang="en-US" dirty="0"/>
          </a:p>
        </p:txBody>
      </p:sp>
      <p:sp>
        <p:nvSpPr>
          <p:cNvPr id="180" name="Text Placeholder 2"/>
          <p:cNvSpPr>
            <a:spLocks noGrp="1"/>
          </p:cNvSpPr>
          <p:nvPr>
            <p:ph type="body" sz="quarter" idx="59" hasCustomPrompt="1"/>
          </p:nvPr>
        </p:nvSpPr>
        <p:spPr>
          <a:xfrm>
            <a:off x="2183116" y="4599734"/>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dirty="0" smtClean="0"/>
              <a:t>Company Name</a:t>
            </a:r>
            <a:endParaRPr lang="en-US" dirty="0"/>
          </a:p>
        </p:txBody>
      </p:sp>
      <p:sp>
        <p:nvSpPr>
          <p:cNvPr id="181" name="Text Placeholder 2"/>
          <p:cNvSpPr>
            <a:spLocks noGrp="1"/>
          </p:cNvSpPr>
          <p:nvPr>
            <p:ph type="body" sz="quarter" idx="60" hasCustomPrompt="1"/>
          </p:nvPr>
        </p:nvSpPr>
        <p:spPr>
          <a:xfrm>
            <a:off x="2183116" y="4873736"/>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dirty="0" smtClean="0"/>
              <a:t>Content Area</a:t>
            </a:r>
            <a:endParaRPr lang="en-US" dirty="0"/>
          </a:p>
        </p:txBody>
      </p:sp>
      <p:sp>
        <p:nvSpPr>
          <p:cNvPr id="182" name="Text Placeholder 2"/>
          <p:cNvSpPr>
            <a:spLocks noGrp="1"/>
          </p:cNvSpPr>
          <p:nvPr>
            <p:ph type="body" sz="quarter" idx="61" hasCustomPrompt="1"/>
          </p:nvPr>
        </p:nvSpPr>
        <p:spPr>
          <a:xfrm>
            <a:off x="2183116" y="5147738"/>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dirty="0" smtClean="0"/>
              <a:t>Content Area</a:t>
            </a:r>
            <a:endParaRPr lang="en-US" dirty="0"/>
          </a:p>
        </p:txBody>
      </p:sp>
      <p:sp>
        <p:nvSpPr>
          <p:cNvPr id="183" name="Text Placeholder 2"/>
          <p:cNvSpPr>
            <a:spLocks noGrp="1"/>
          </p:cNvSpPr>
          <p:nvPr>
            <p:ph type="body" sz="quarter" idx="62" hasCustomPrompt="1"/>
          </p:nvPr>
        </p:nvSpPr>
        <p:spPr>
          <a:xfrm>
            <a:off x="2183116" y="5412670"/>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dirty="0" smtClean="0"/>
              <a:t>Date</a:t>
            </a:r>
            <a:endParaRPr lang="en-US" dirty="0"/>
          </a:p>
        </p:txBody>
      </p:sp>
      <p:sp>
        <p:nvSpPr>
          <p:cNvPr id="185" name="Text Placeholder 2"/>
          <p:cNvSpPr>
            <a:spLocks noGrp="1"/>
          </p:cNvSpPr>
          <p:nvPr>
            <p:ph type="body" sz="quarter" idx="64" hasCustomPrompt="1"/>
          </p:nvPr>
        </p:nvSpPr>
        <p:spPr>
          <a:xfrm>
            <a:off x="4101439" y="3775118"/>
            <a:ext cx="933450" cy="224584"/>
          </a:xfrm>
        </p:spPr>
        <p:txBody>
          <a:bodyPr anchor="t">
            <a:normAutofit/>
          </a:bodyPr>
          <a:lstStyle>
            <a:lvl1pPr algn="ctr">
              <a:lnSpc>
                <a:spcPct val="100000"/>
              </a:lnSpc>
              <a:spcBef>
                <a:spcPts val="0"/>
              </a:spcBef>
              <a:defRPr sz="1200" b="1">
                <a:solidFill>
                  <a:schemeClr val="tx2">
                    <a:lumMod val="65000"/>
                    <a:lumOff val="35000"/>
                  </a:schemeClr>
                </a:solidFill>
              </a:defRPr>
            </a:lvl1pPr>
          </a:lstStyle>
          <a:p>
            <a:pPr lvl="0"/>
            <a:r>
              <a:rPr lang="en-US" dirty="0" smtClean="0"/>
              <a:t>Country</a:t>
            </a:r>
            <a:endParaRPr lang="en-US" dirty="0"/>
          </a:p>
        </p:txBody>
      </p:sp>
      <p:sp>
        <p:nvSpPr>
          <p:cNvPr id="186" name="Picture Placeholder 4"/>
          <p:cNvSpPr>
            <a:spLocks noGrp="1"/>
          </p:cNvSpPr>
          <p:nvPr>
            <p:ph type="pic" sz="quarter" idx="65" hasCustomPrompt="1"/>
          </p:nvPr>
        </p:nvSpPr>
        <p:spPr>
          <a:xfrm>
            <a:off x="3974439" y="4049120"/>
            <a:ext cx="1187450" cy="492125"/>
          </a:xfrm>
        </p:spPr>
        <p:txBody>
          <a:bodyPr/>
          <a:lstStyle>
            <a:lvl1pPr algn="ctr">
              <a:defRPr sz="1100">
                <a:solidFill>
                  <a:schemeClr val="tx2">
                    <a:lumMod val="65000"/>
                    <a:lumOff val="35000"/>
                  </a:schemeClr>
                </a:solidFill>
              </a:defRPr>
            </a:lvl1pPr>
          </a:lstStyle>
          <a:p>
            <a:r>
              <a:rPr lang="en-US" dirty="0" smtClean="0"/>
              <a:t>Logo</a:t>
            </a:r>
            <a:endParaRPr lang="en-US" dirty="0"/>
          </a:p>
        </p:txBody>
      </p:sp>
      <p:sp>
        <p:nvSpPr>
          <p:cNvPr id="187" name="Text Placeholder 2"/>
          <p:cNvSpPr>
            <a:spLocks noGrp="1"/>
          </p:cNvSpPr>
          <p:nvPr>
            <p:ph type="body" sz="quarter" idx="66" hasCustomPrompt="1"/>
          </p:nvPr>
        </p:nvSpPr>
        <p:spPr>
          <a:xfrm>
            <a:off x="3963047" y="4599734"/>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dirty="0" smtClean="0"/>
              <a:t>Company Name</a:t>
            </a:r>
            <a:endParaRPr lang="en-US" dirty="0"/>
          </a:p>
        </p:txBody>
      </p:sp>
      <p:sp>
        <p:nvSpPr>
          <p:cNvPr id="188" name="Text Placeholder 2"/>
          <p:cNvSpPr>
            <a:spLocks noGrp="1"/>
          </p:cNvSpPr>
          <p:nvPr>
            <p:ph type="body" sz="quarter" idx="67" hasCustomPrompt="1"/>
          </p:nvPr>
        </p:nvSpPr>
        <p:spPr>
          <a:xfrm>
            <a:off x="3963047" y="4873736"/>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dirty="0" smtClean="0"/>
              <a:t>Content Area</a:t>
            </a:r>
            <a:endParaRPr lang="en-US" dirty="0"/>
          </a:p>
        </p:txBody>
      </p:sp>
      <p:sp>
        <p:nvSpPr>
          <p:cNvPr id="189" name="Text Placeholder 2"/>
          <p:cNvSpPr>
            <a:spLocks noGrp="1"/>
          </p:cNvSpPr>
          <p:nvPr>
            <p:ph type="body" sz="quarter" idx="68" hasCustomPrompt="1"/>
          </p:nvPr>
        </p:nvSpPr>
        <p:spPr>
          <a:xfrm>
            <a:off x="3963047" y="5147738"/>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dirty="0" smtClean="0"/>
              <a:t>Content Area</a:t>
            </a:r>
            <a:endParaRPr lang="en-US" dirty="0"/>
          </a:p>
        </p:txBody>
      </p:sp>
      <p:sp>
        <p:nvSpPr>
          <p:cNvPr id="190" name="Text Placeholder 2"/>
          <p:cNvSpPr>
            <a:spLocks noGrp="1"/>
          </p:cNvSpPr>
          <p:nvPr>
            <p:ph type="body" sz="quarter" idx="69" hasCustomPrompt="1"/>
          </p:nvPr>
        </p:nvSpPr>
        <p:spPr>
          <a:xfrm>
            <a:off x="3963047" y="5412670"/>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dirty="0" smtClean="0"/>
              <a:t>Date</a:t>
            </a:r>
            <a:endParaRPr lang="en-US" dirty="0"/>
          </a:p>
        </p:txBody>
      </p:sp>
      <p:sp>
        <p:nvSpPr>
          <p:cNvPr id="192" name="Text Placeholder 2"/>
          <p:cNvSpPr>
            <a:spLocks noGrp="1"/>
          </p:cNvSpPr>
          <p:nvPr>
            <p:ph type="body" sz="quarter" idx="71" hasCustomPrompt="1"/>
          </p:nvPr>
        </p:nvSpPr>
        <p:spPr>
          <a:xfrm>
            <a:off x="5863108" y="3775118"/>
            <a:ext cx="933450" cy="224584"/>
          </a:xfrm>
        </p:spPr>
        <p:txBody>
          <a:bodyPr anchor="t">
            <a:normAutofit/>
          </a:bodyPr>
          <a:lstStyle>
            <a:lvl1pPr algn="ctr">
              <a:lnSpc>
                <a:spcPct val="100000"/>
              </a:lnSpc>
              <a:spcBef>
                <a:spcPts val="0"/>
              </a:spcBef>
              <a:defRPr sz="1200" b="1">
                <a:solidFill>
                  <a:schemeClr val="tx2">
                    <a:lumMod val="65000"/>
                    <a:lumOff val="35000"/>
                  </a:schemeClr>
                </a:solidFill>
              </a:defRPr>
            </a:lvl1pPr>
          </a:lstStyle>
          <a:p>
            <a:pPr lvl="0"/>
            <a:r>
              <a:rPr lang="en-US" dirty="0" smtClean="0"/>
              <a:t>Country</a:t>
            </a:r>
            <a:endParaRPr lang="en-US" dirty="0"/>
          </a:p>
        </p:txBody>
      </p:sp>
      <p:sp>
        <p:nvSpPr>
          <p:cNvPr id="193" name="Picture Placeholder 4"/>
          <p:cNvSpPr>
            <a:spLocks noGrp="1"/>
          </p:cNvSpPr>
          <p:nvPr>
            <p:ph type="pic" sz="quarter" idx="72" hasCustomPrompt="1"/>
          </p:nvPr>
        </p:nvSpPr>
        <p:spPr>
          <a:xfrm>
            <a:off x="5736108" y="4049120"/>
            <a:ext cx="1187450" cy="492125"/>
          </a:xfrm>
        </p:spPr>
        <p:txBody>
          <a:bodyPr/>
          <a:lstStyle>
            <a:lvl1pPr algn="ctr">
              <a:defRPr sz="1100">
                <a:solidFill>
                  <a:schemeClr val="tx2">
                    <a:lumMod val="65000"/>
                    <a:lumOff val="35000"/>
                  </a:schemeClr>
                </a:solidFill>
              </a:defRPr>
            </a:lvl1pPr>
          </a:lstStyle>
          <a:p>
            <a:r>
              <a:rPr lang="en-US" dirty="0" smtClean="0"/>
              <a:t>Logo</a:t>
            </a:r>
            <a:endParaRPr lang="en-US" dirty="0"/>
          </a:p>
        </p:txBody>
      </p:sp>
      <p:sp>
        <p:nvSpPr>
          <p:cNvPr id="194" name="Text Placeholder 2"/>
          <p:cNvSpPr>
            <a:spLocks noGrp="1"/>
          </p:cNvSpPr>
          <p:nvPr>
            <p:ph type="body" sz="quarter" idx="73" hasCustomPrompt="1"/>
          </p:nvPr>
        </p:nvSpPr>
        <p:spPr>
          <a:xfrm>
            <a:off x="5724716" y="4599734"/>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dirty="0" smtClean="0"/>
              <a:t>Company Name</a:t>
            </a:r>
            <a:endParaRPr lang="en-US" dirty="0"/>
          </a:p>
        </p:txBody>
      </p:sp>
      <p:sp>
        <p:nvSpPr>
          <p:cNvPr id="195" name="Text Placeholder 2"/>
          <p:cNvSpPr>
            <a:spLocks noGrp="1"/>
          </p:cNvSpPr>
          <p:nvPr>
            <p:ph type="body" sz="quarter" idx="74" hasCustomPrompt="1"/>
          </p:nvPr>
        </p:nvSpPr>
        <p:spPr>
          <a:xfrm>
            <a:off x="5724716" y="4873736"/>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dirty="0" smtClean="0"/>
              <a:t>Content Area</a:t>
            </a:r>
            <a:endParaRPr lang="en-US" dirty="0"/>
          </a:p>
        </p:txBody>
      </p:sp>
      <p:sp>
        <p:nvSpPr>
          <p:cNvPr id="196" name="Text Placeholder 2"/>
          <p:cNvSpPr>
            <a:spLocks noGrp="1"/>
          </p:cNvSpPr>
          <p:nvPr>
            <p:ph type="body" sz="quarter" idx="75" hasCustomPrompt="1"/>
          </p:nvPr>
        </p:nvSpPr>
        <p:spPr>
          <a:xfrm>
            <a:off x="5724716" y="5147738"/>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dirty="0" smtClean="0"/>
              <a:t>Content Area</a:t>
            </a:r>
            <a:endParaRPr lang="en-US" dirty="0"/>
          </a:p>
        </p:txBody>
      </p:sp>
      <p:sp>
        <p:nvSpPr>
          <p:cNvPr id="197" name="Text Placeholder 2"/>
          <p:cNvSpPr>
            <a:spLocks noGrp="1"/>
          </p:cNvSpPr>
          <p:nvPr>
            <p:ph type="body" sz="quarter" idx="76" hasCustomPrompt="1"/>
          </p:nvPr>
        </p:nvSpPr>
        <p:spPr>
          <a:xfrm>
            <a:off x="5724716" y="5412670"/>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dirty="0" smtClean="0"/>
              <a:t>Date</a:t>
            </a:r>
            <a:endParaRPr lang="en-US" dirty="0"/>
          </a:p>
        </p:txBody>
      </p:sp>
      <p:sp>
        <p:nvSpPr>
          <p:cNvPr id="199" name="Text Placeholder 2"/>
          <p:cNvSpPr>
            <a:spLocks noGrp="1"/>
          </p:cNvSpPr>
          <p:nvPr>
            <p:ph type="body" sz="quarter" idx="78" hasCustomPrompt="1"/>
          </p:nvPr>
        </p:nvSpPr>
        <p:spPr>
          <a:xfrm>
            <a:off x="7636461" y="3775118"/>
            <a:ext cx="933450" cy="224584"/>
          </a:xfrm>
        </p:spPr>
        <p:txBody>
          <a:bodyPr anchor="t">
            <a:normAutofit/>
          </a:bodyPr>
          <a:lstStyle>
            <a:lvl1pPr algn="ctr">
              <a:lnSpc>
                <a:spcPct val="100000"/>
              </a:lnSpc>
              <a:spcBef>
                <a:spcPts val="0"/>
              </a:spcBef>
              <a:defRPr sz="1200" b="1">
                <a:solidFill>
                  <a:schemeClr val="tx2">
                    <a:lumMod val="65000"/>
                    <a:lumOff val="35000"/>
                  </a:schemeClr>
                </a:solidFill>
              </a:defRPr>
            </a:lvl1pPr>
          </a:lstStyle>
          <a:p>
            <a:pPr lvl="0"/>
            <a:r>
              <a:rPr lang="en-US" dirty="0" smtClean="0"/>
              <a:t>Country</a:t>
            </a:r>
            <a:endParaRPr lang="en-US" dirty="0"/>
          </a:p>
        </p:txBody>
      </p:sp>
      <p:sp>
        <p:nvSpPr>
          <p:cNvPr id="200" name="Picture Placeholder 4"/>
          <p:cNvSpPr>
            <a:spLocks noGrp="1"/>
          </p:cNvSpPr>
          <p:nvPr>
            <p:ph type="pic" sz="quarter" idx="79" hasCustomPrompt="1"/>
          </p:nvPr>
        </p:nvSpPr>
        <p:spPr>
          <a:xfrm>
            <a:off x="7509461" y="4049120"/>
            <a:ext cx="1187450" cy="492125"/>
          </a:xfrm>
        </p:spPr>
        <p:txBody>
          <a:bodyPr/>
          <a:lstStyle>
            <a:lvl1pPr algn="ctr">
              <a:defRPr sz="1100">
                <a:solidFill>
                  <a:schemeClr val="tx2">
                    <a:lumMod val="65000"/>
                    <a:lumOff val="35000"/>
                  </a:schemeClr>
                </a:solidFill>
              </a:defRPr>
            </a:lvl1pPr>
          </a:lstStyle>
          <a:p>
            <a:r>
              <a:rPr lang="en-US" dirty="0" smtClean="0"/>
              <a:t>Logo</a:t>
            </a:r>
            <a:endParaRPr lang="en-US" dirty="0"/>
          </a:p>
        </p:txBody>
      </p:sp>
      <p:sp>
        <p:nvSpPr>
          <p:cNvPr id="201" name="Text Placeholder 2"/>
          <p:cNvSpPr>
            <a:spLocks noGrp="1"/>
          </p:cNvSpPr>
          <p:nvPr>
            <p:ph type="body" sz="quarter" idx="80" hasCustomPrompt="1"/>
          </p:nvPr>
        </p:nvSpPr>
        <p:spPr>
          <a:xfrm>
            <a:off x="7498069" y="4599734"/>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dirty="0" smtClean="0"/>
              <a:t>Company Name</a:t>
            </a:r>
            <a:endParaRPr lang="en-US" dirty="0"/>
          </a:p>
        </p:txBody>
      </p:sp>
      <p:sp>
        <p:nvSpPr>
          <p:cNvPr id="202" name="Text Placeholder 2"/>
          <p:cNvSpPr>
            <a:spLocks noGrp="1"/>
          </p:cNvSpPr>
          <p:nvPr>
            <p:ph type="body" sz="quarter" idx="81" hasCustomPrompt="1"/>
          </p:nvPr>
        </p:nvSpPr>
        <p:spPr>
          <a:xfrm>
            <a:off x="7498069" y="4873736"/>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dirty="0" smtClean="0"/>
              <a:t>Content Area</a:t>
            </a:r>
            <a:endParaRPr lang="en-US" dirty="0"/>
          </a:p>
        </p:txBody>
      </p:sp>
      <p:sp>
        <p:nvSpPr>
          <p:cNvPr id="203" name="Text Placeholder 2"/>
          <p:cNvSpPr>
            <a:spLocks noGrp="1"/>
          </p:cNvSpPr>
          <p:nvPr>
            <p:ph type="body" sz="quarter" idx="82" hasCustomPrompt="1"/>
          </p:nvPr>
        </p:nvSpPr>
        <p:spPr>
          <a:xfrm>
            <a:off x="7498069" y="5147738"/>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dirty="0" smtClean="0"/>
              <a:t>Content Area</a:t>
            </a:r>
            <a:endParaRPr lang="en-US" dirty="0"/>
          </a:p>
        </p:txBody>
      </p:sp>
      <p:sp>
        <p:nvSpPr>
          <p:cNvPr id="204" name="Text Placeholder 2"/>
          <p:cNvSpPr>
            <a:spLocks noGrp="1"/>
          </p:cNvSpPr>
          <p:nvPr>
            <p:ph type="body" sz="quarter" idx="83" hasCustomPrompt="1"/>
          </p:nvPr>
        </p:nvSpPr>
        <p:spPr>
          <a:xfrm>
            <a:off x="7498069" y="5412670"/>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dirty="0" smtClean="0"/>
              <a:t>Date</a:t>
            </a:r>
            <a:endParaRPr lang="en-US" dirty="0"/>
          </a:p>
        </p:txBody>
      </p:sp>
      <p:sp>
        <p:nvSpPr>
          <p:cNvPr id="205" name="ClipArt Placeholder 9"/>
          <p:cNvSpPr>
            <a:spLocks noGrp="1"/>
          </p:cNvSpPr>
          <p:nvPr>
            <p:ph type="clipArt" sz="quarter" idx="84" hasCustomPrompt="1"/>
          </p:nvPr>
        </p:nvSpPr>
        <p:spPr>
          <a:xfrm>
            <a:off x="349091" y="1370027"/>
            <a:ext cx="1456764" cy="2023969"/>
          </a:xfrm>
          <a:prstGeom prst="roundRect">
            <a:avLst/>
          </a:prstGeom>
          <a:ln w="19050" cmpd="sng">
            <a:solidFill>
              <a:schemeClr val="bg2"/>
            </a:solidFill>
          </a:ln>
        </p:spPr>
        <p:txBody>
          <a:bodyPr/>
          <a:lstStyle/>
          <a:p>
            <a:r>
              <a:rPr lang="en-US" dirty="0" smtClean="0"/>
              <a:t> </a:t>
            </a:r>
            <a:endParaRPr lang="en-US" dirty="0"/>
          </a:p>
        </p:txBody>
      </p:sp>
      <p:sp>
        <p:nvSpPr>
          <p:cNvPr id="206" name="ClipArt Placeholder 9"/>
          <p:cNvSpPr>
            <a:spLocks noGrp="1"/>
          </p:cNvSpPr>
          <p:nvPr>
            <p:ph type="clipArt" sz="quarter" idx="85" hasCustomPrompt="1"/>
          </p:nvPr>
        </p:nvSpPr>
        <p:spPr>
          <a:xfrm>
            <a:off x="2100304" y="1370027"/>
            <a:ext cx="1456764" cy="2023969"/>
          </a:xfrm>
          <a:prstGeom prst="roundRect">
            <a:avLst/>
          </a:prstGeom>
          <a:ln w="19050" cmpd="sng">
            <a:solidFill>
              <a:schemeClr val="bg2"/>
            </a:solidFill>
          </a:ln>
        </p:spPr>
        <p:txBody>
          <a:bodyPr/>
          <a:lstStyle/>
          <a:p>
            <a:r>
              <a:rPr lang="en-US" dirty="0" smtClean="0"/>
              <a:t> </a:t>
            </a:r>
            <a:endParaRPr lang="en-US" dirty="0"/>
          </a:p>
        </p:txBody>
      </p:sp>
      <p:sp>
        <p:nvSpPr>
          <p:cNvPr id="207" name="ClipArt Placeholder 9"/>
          <p:cNvSpPr>
            <a:spLocks noGrp="1"/>
          </p:cNvSpPr>
          <p:nvPr>
            <p:ph type="clipArt" sz="quarter" idx="86" hasCustomPrompt="1"/>
          </p:nvPr>
        </p:nvSpPr>
        <p:spPr>
          <a:xfrm>
            <a:off x="3851516" y="1370027"/>
            <a:ext cx="1456764" cy="2023969"/>
          </a:xfrm>
          <a:prstGeom prst="roundRect">
            <a:avLst/>
          </a:prstGeom>
          <a:ln w="19050" cmpd="sng">
            <a:solidFill>
              <a:schemeClr val="bg2"/>
            </a:solidFill>
          </a:ln>
        </p:spPr>
        <p:txBody>
          <a:bodyPr/>
          <a:lstStyle/>
          <a:p>
            <a:r>
              <a:rPr lang="en-US" dirty="0" smtClean="0"/>
              <a:t> </a:t>
            </a:r>
            <a:endParaRPr lang="en-US" dirty="0"/>
          </a:p>
        </p:txBody>
      </p:sp>
      <p:sp>
        <p:nvSpPr>
          <p:cNvPr id="208" name="ClipArt Placeholder 9"/>
          <p:cNvSpPr>
            <a:spLocks noGrp="1"/>
          </p:cNvSpPr>
          <p:nvPr>
            <p:ph type="clipArt" sz="quarter" idx="87" hasCustomPrompt="1"/>
          </p:nvPr>
        </p:nvSpPr>
        <p:spPr>
          <a:xfrm>
            <a:off x="5602728" y="1370027"/>
            <a:ext cx="1456764" cy="2023969"/>
          </a:xfrm>
          <a:prstGeom prst="roundRect">
            <a:avLst/>
          </a:prstGeom>
          <a:ln w="19050" cmpd="sng">
            <a:solidFill>
              <a:schemeClr val="bg2"/>
            </a:solidFill>
          </a:ln>
        </p:spPr>
        <p:txBody>
          <a:bodyPr/>
          <a:lstStyle/>
          <a:p>
            <a:r>
              <a:rPr lang="en-US" dirty="0" smtClean="0"/>
              <a:t> </a:t>
            </a:r>
            <a:endParaRPr lang="en-US" dirty="0"/>
          </a:p>
        </p:txBody>
      </p:sp>
      <p:sp>
        <p:nvSpPr>
          <p:cNvPr id="209" name="ClipArt Placeholder 9"/>
          <p:cNvSpPr>
            <a:spLocks noGrp="1"/>
          </p:cNvSpPr>
          <p:nvPr>
            <p:ph type="clipArt" sz="quarter" idx="88" hasCustomPrompt="1"/>
          </p:nvPr>
        </p:nvSpPr>
        <p:spPr>
          <a:xfrm>
            <a:off x="7353941" y="1370027"/>
            <a:ext cx="1456764" cy="2023969"/>
          </a:xfrm>
          <a:prstGeom prst="roundRect">
            <a:avLst/>
          </a:prstGeom>
          <a:ln w="19050" cmpd="sng">
            <a:solidFill>
              <a:schemeClr val="bg2"/>
            </a:solidFill>
          </a:ln>
        </p:spPr>
        <p:txBody>
          <a:bodyPr/>
          <a:lstStyle/>
          <a:p>
            <a:r>
              <a:rPr lang="en-US" dirty="0" smtClean="0"/>
              <a:t> </a:t>
            </a:r>
            <a:endParaRPr lang="en-US" dirty="0"/>
          </a:p>
        </p:txBody>
      </p:sp>
      <p:sp>
        <p:nvSpPr>
          <p:cNvPr id="210" name="Text Placeholder 2"/>
          <p:cNvSpPr>
            <a:spLocks noGrp="1"/>
          </p:cNvSpPr>
          <p:nvPr>
            <p:ph type="body" sz="quarter" idx="89" hasCustomPrompt="1"/>
          </p:nvPr>
        </p:nvSpPr>
        <p:spPr>
          <a:xfrm>
            <a:off x="610748" y="1423804"/>
            <a:ext cx="933450" cy="224584"/>
          </a:xfrm>
        </p:spPr>
        <p:txBody>
          <a:bodyPr anchor="t">
            <a:normAutofit/>
          </a:bodyPr>
          <a:lstStyle>
            <a:lvl1pPr algn="ctr">
              <a:lnSpc>
                <a:spcPct val="100000"/>
              </a:lnSpc>
              <a:spcBef>
                <a:spcPts val="0"/>
              </a:spcBef>
              <a:defRPr sz="1200" b="1"/>
            </a:lvl1pPr>
          </a:lstStyle>
          <a:p>
            <a:pPr lvl="0"/>
            <a:r>
              <a:rPr lang="en-US" dirty="0" smtClean="0"/>
              <a:t>Country</a:t>
            </a:r>
            <a:endParaRPr lang="en-US" dirty="0"/>
          </a:p>
        </p:txBody>
      </p:sp>
      <p:sp>
        <p:nvSpPr>
          <p:cNvPr id="211" name="Picture Placeholder 4"/>
          <p:cNvSpPr>
            <a:spLocks noGrp="1"/>
          </p:cNvSpPr>
          <p:nvPr>
            <p:ph type="pic" sz="quarter" idx="90" hasCustomPrompt="1"/>
          </p:nvPr>
        </p:nvSpPr>
        <p:spPr>
          <a:xfrm>
            <a:off x="483748" y="1697806"/>
            <a:ext cx="1187450" cy="492125"/>
          </a:xfrm>
        </p:spPr>
        <p:txBody>
          <a:bodyPr/>
          <a:lstStyle>
            <a:lvl1pPr algn="ctr">
              <a:defRPr sz="1100"/>
            </a:lvl1pPr>
          </a:lstStyle>
          <a:p>
            <a:r>
              <a:rPr lang="en-US" dirty="0" smtClean="0"/>
              <a:t>Logo</a:t>
            </a:r>
            <a:endParaRPr lang="en-US" dirty="0"/>
          </a:p>
        </p:txBody>
      </p:sp>
      <p:sp>
        <p:nvSpPr>
          <p:cNvPr id="212" name="Text Placeholder 2"/>
          <p:cNvSpPr>
            <a:spLocks noGrp="1"/>
          </p:cNvSpPr>
          <p:nvPr>
            <p:ph type="body" sz="quarter" idx="91" hasCustomPrompt="1"/>
          </p:nvPr>
        </p:nvSpPr>
        <p:spPr>
          <a:xfrm>
            <a:off x="472356" y="2248420"/>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dirty="0" smtClean="0"/>
              <a:t>Company Name</a:t>
            </a:r>
            <a:endParaRPr lang="en-US" dirty="0"/>
          </a:p>
        </p:txBody>
      </p:sp>
      <p:sp>
        <p:nvSpPr>
          <p:cNvPr id="213" name="Text Placeholder 2"/>
          <p:cNvSpPr>
            <a:spLocks noGrp="1"/>
          </p:cNvSpPr>
          <p:nvPr>
            <p:ph type="body" sz="quarter" idx="92" hasCustomPrompt="1"/>
          </p:nvPr>
        </p:nvSpPr>
        <p:spPr>
          <a:xfrm>
            <a:off x="472356" y="2522422"/>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dirty="0" smtClean="0"/>
              <a:t>Content Area</a:t>
            </a:r>
            <a:endParaRPr lang="en-US" dirty="0"/>
          </a:p>
        </p:txBody>
      </p:sp>
      <p:sp>
        <p:nvSpPr>
          <p:cNvPr id="214" name="Text Placeholder 2"/>
          <p:cNvSpPr>
            <a:spLocks noGrp="1"/>
          </p:cNvSpPr>
          <p:nvPr>
            <p:ph type="body" sz="quarter" idx="93" hasCustomPrompt="1"/>
          </p:nvPr>
        </p:nvSpPr>
        <p:spPr>
          <a:xfrm>
            <a:off x="472356" y="2796424"/>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dirty="0" smtClean="0"/>
              <a:t>Content Area</a:t>
            </a:r>
            <a:endParaRPr lang="en-US" dirty="0"/>
          </a:p>
        </p:txBody>
      </p:sp>
      <p:sp>
        <p:nvSpPr>
          <p:cNvPr id="215" name="Text Placeholder 2"/>
          <p:cNvSpPr>
            <a:spLocks noGrp="1"/>
          </p:cNvSpPr>
          <p:nvPr>
            <p:ph type="body" sz="quarter" idx="94" hasCustomPrompt="1"/>
          </p:nvPr>
        </p:nvSpPr>
        <p:spPr>
          <a:xfrm>
            <a:off x="472356" y="3061356"/>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dirty="0" smtClean="0"/>
              <a:t>Date</a:t>
            </a:r>
            <a:endParaRPr lang="en-US" dirty="0"/>
          </a:p>
        </p:txBody>
      </p:sp>
      <p:sp>
        <p:nvSpPr>
          <p:cNvPr id="216" name="Text Placeholder 2"/>
          <p:cNvSpPr>
            <a:spLocks noGrp="1"/>
          </p:cNvSpPr>
          <p:nvPr>
            <p:ph type="body" sz="quarter" idx="95" hasCustomPrompt="1"/>
          </p:nvPr>
        </p:nvSpPr>
        <p:spPr>
          <a:xfrm>
            <a:off x="2328765" y="1423804"/>
            <a:ext cx="933450" cy="224584"/>
          </a:xfrm>
        </p:spPr>
        <p:txBody>
          <a:bodyPr anchor="t">
            <a:normAutofit/>
          </a:bodyPr>
          <a:lstStyle>
            <a:lvl1pPr algn="ctr">
              <a:lnSpc>
                <a:spcPct val="100000"/>
              </a:lnSpc>
              <a:spcBef>
                <a:spcPts val="0"/>
              </a:spcBef>
              <a:defRPr sz="1200" b="1"/>
            </a:lvl1pPr>
          </a:lstStyle>
          <a:p>
            <a:pPr lvl="0"/>
            <a:r>
              <a:rPr lang="en-US" dirty="0" smtClean="0"/>
              <a:t>Country</a:t>
            </a:r>
            <a:endParaRPr lang="en-US" dirty="0"/>
          </a:p>
        </p:txBody>
      </p:sp>
      <p:sp>
        <p:nvSpPr>
          <p:cNvPr id="217" name="Picture Placeholder 4"/>
          <p:cNvSpPr>
            <a:spLocks noGrp="1"/>
          </p:cNvSpPr>
          <p:nvPr>
            <p:ph type="pic" sz="quarter" idx="96" hasCustomPrompt="1"/>
          </p:nvPr>
        </p:nvSpPr>
        <p:spPr>
          <a:xfrm>
            <a:off x="2201765" y="1697806"/>
            <a:ext cx="1187450" cy="492125"/>
          </a:xfrm>
        </p:spPr>
        <p:txBody>
          <a:bodyPr/>
          <a:lstStyle>
            <a:lvl1pPr algn="ctr">
              <a:defRPr sz="1100"/>
            </a:lvl1pPr>
          </a:lstStyle>
          <a:p>
            <a:r>
              <a:rPr lang="en-US" dirty="0" smtClean="0"/>
              <a:t>Logo</a:t>
            </a:r>
            <a:endParaRPr lang="en-US" dirty="0"/>
          </a:p>
        </p:txBody>
      </p:sp>
      <p:sp>
        <p:nvSpPr>
          <p:cNvPr id="218" name="Text Placeholder 2"/>
          <p:cNvSpPr>
            <a:spLocks noGrp="1"/>
          </p:cNvSpPr>
          <p:nvPr>
            <p:ph type="body" sz="quarter" idx="97" hasCustomPrompt="1"/>
          </p:nvPr>
        </p:nvSpPr>
        <p:spPr>
          <a:xfrm>
            <a:off x="2190373" y="2248420"/>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dirty="0" smtClean="0"/>
              <a:t>Company Name</a:t>
            </a:r>
            <a:endParaRPr lang="en-US" dirty="0"/>
          </a:p>
        </p:txBody>
      </p:sp>
      <p:sp>
        <p:nvSpPr>
          <p:cNvPr id="219" name="Text Placeholder 2"/>
          <p:cNvSpPr>
            <a:spLocks noGrp="1"/>
          </p:cNvSpPr>
          <p:nvPr>
            <p:ph type="body" sz="quarter" idx="98" hasCustomPrompt="1"/>
          </p:nvPr>
        </p:nvSpPr>
        <p:spPr>
          <a:xfrm>
            <a:off x="2190373" y="2522422"/>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dirty="0" smtClean="0"/>
              <a:t>Content Area</a:t>
            </a:r>
            <a:endParaRPr lang="en-US" dirty="0"/>
          </a:p>
        </p:txBody>
      </p:sp>
      <p:sp>
        <p:nvSpPr>
          <p:cNvPr id="220" name="Text Placeholder 2"/>
          <p:cNvSpPr>
            <a:spLocks noGrp="1"/>
          </p:cNvSpPr>
          <p:nvPr>
            <p:ph type="body" sz="quarter" idx="99" hasCustomPrompt="1"/>
          </p:nvPr>
        </p:nvSpPr>
        <p:spPr>
          <a:xfrm>
            <a:off x="2190373" y="2796424"/>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dirty="0" smtClean="0"/>
              <a:t>Content Area</a:t>
            </a:r>
            <a:endParaRPr lang="en-US" dirty="0"/>
          </a:p>
        </p:txBody>
      </p:sp>
      <p:sp>
        <p:nvSpPr>
          <p:cNvPr id="221" name="Text Placeholder 2"/>
          <p:cNvSpPr>
            <a:spLocks noGrp="1"/>
          </p:cNvSpPr>
          <p:nvPr>
            <p:ph type="body" sz="quarter" idx="100" hasCustomPrompt="1"/>
          </p:nvPr>
        </p:nvSpPr>
        <p:spPr>
          <a:xfrm>
            <a:off x="2190373" y="3061356"/>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dirty="0" smtClean="0"/>
              <a:t>Date</a:t>
            </a:r>
            <a:endParaRPr lang="en-US" dirty="0"/>
          </a:p>
        </p:txBody>
      </p:sp>
      <p:sp>
        <p:nvSpPr>
          <p:cNvPr id="222" name="Text Placeholder 2"/>
          <p:cNvSpPr>
            <a:spLocks noGrp="1"/>
          </p:cNvSpPr>
          <p:nvPr>
            <p:ph type="body" sz="quarter" idx="101" hasCustomPrompt="1"/>
          </p:nvPr>
        </p:nvSpPr>
        <p:spPr>
          <a:xfrm>
            <a:off x="4108696" y="1423804"/>
            <a:ext cx="933450" cy="224584"/>
          </a:xfrm>
        </p:spPr>
        <p:txBody>
          <a:bodyPr anchor="t">
            <a:normAutofit/>
          </a:bodyPr>
          <a:lstStyle>
            <a:lvl1pPr algn="ctr">
              <a:lnSpc>
                <a:spcPct val="100000"/>
              </a:lnSpc>
              <a:spcBef>
                <a:spcPts val="0"/>
              </a:spcBef>
              <a:defRPr sz="1200" b="1"/>
            </a:lvl1pPr>
          </a:lstStyle>
          <a:p>
            <a:pPr lvl="0"/>
            <a:r>
              <a:rPr lang="en-US" dirty="0" smtClean="0"/>
              <a:t>Country</a:t>
            </a:r>
            <a:endParaRPr lang="en-US" dirty="0"/>
          </a:p>
        </p:txBody>
      </p:sp>
      <p:sp>
        <p:nvSpPr>
          <p:cNvPr id="223" name="Picture Placeholder 4"/>
          <p:cNvSpPr>
            <a:spLocks noGrp="1"/>
          </p:cNvSpPr>
          <p:nvPr>
            <p:ph type="pic" sz="quarter" idx="102" hasCustomPrompt="1"/>
          </p:nvPr>
        </p:nvSpPr>
        <p:spPr>
          <a:xfrm>
            <a:off x="3981696" y="1697806"/>
            <a:ext cx="1187450" cy="492125"/>
          </a:xfrm>
        </p:spPr>
        <p:txBody>
          <a:bodyPr/>
          <a:lstStyle>
            <a:lvl1pPr algn="ctr">
              <a:defRPr sz="1100"/>
            </a:lvl1pPr>
          </a:lstStyle>
          <a:p>
            <a:r>
              <a:rPr lang="en-US" dirty="0" smtClean="0"/>
              <a:t>Logo</a:t>
            </a:r>
            <a:endParaRPr lang="en-US" dirty="0"/>
          </a:p>
        </p:txBody>
      </p:sp>
      <p:sp>
        <p:nvSpPr>
          <p:cNvPr id="224" name="Text Placeholder 2"/>
          <p:cNvSpPr>
            <a:spLocks noGrp="1"/>
          </p:cNvSpPr>
          <p:nvPr>
            <p:ph type="body" sz="quarter" idx="103" hasCustomPrompt="1"/>
          </p:nvPr>
        </p:nvSpPr>
        <p:spPr>
          <a:xfrm>
            <a:off x="3970304" y="2248420"/>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dirty="0" smtClean="0"/>
              <a:t>Company Name</a:t>
            </a:r>
            <a:endParaRPr lang="en-US" dirty="0"/>
          </a:p>
        </p:txBody>
      </p:sp>
      <p:sp>
        <p:nvSpPr>
          <p:cNvPr id="225" name="Text Placeholder 2"/>
          <p:cNvSpPr>
            <a:spLocks noGrp="1"/>
          </p:cNvSpPr>
          <p:nvPr>
            <p:ph type="body" sz="quarter" idx="104" hasCustomPrompt="1"/>
          </p:nvPr>
        </p:nvSpPr>
        <p:spPr>
          <a:xfrm>
            <a:off x="3970304" y="2522422"/>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dirty="0" smtClean="0"/>
              <a:t>Content Area</a:t>
            </a:r>
            <a:endParaRPr lang="en-US" dirty="0"/>
          </a:p>
        </p:txBody>
      </p:sp>
      <p:sp>
        <p:nvSpPr>
          <p:cNvPr id="226" name="Text Placeholder 2"/>
          <p:cNvSpPr>
            <a:spLocks noGrp="1"/>
          </p:cNvSpPr>
          <p:nvPr>
            <p:ph type="body" sz="quarter" idx="105" hasCustomPrompt="1"/>
          </p:nvPr>
        </p:nvSpPr>
        <p:spPr>
          <a:xfrm>
            <a:off x="3970304" y="2796424"/>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dirty="0" smtClean="0"/>
              <a:t>Content Area</a:t>
            </a:r>
            <a:endParaRPr lang="en-US" dirty="0"/>
          </a:p>
        </p:txBody>
      </p:sp>
      <p:sp>
        <p:nvSpPr>
          <p:cNvPr id="227" name="Text Placeholder 2"/>
          <p:cNvSpPr>
            <a:spLocks noGrp="1"/>
          </p:cNvSpPr>
          <p:nvPr>
            <p:ph type="body" sz="quarter" idx="106" hasCustomPrompt="1"/>
          </p:nvPr>
        </p:nvSpPr>
        <p:spPr>
          <a:xfrm>
            <a:off x="3970304" y="3061356"/>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dirty="0" smtClean="0"/>
              <a:t>Date</a:t>
            </a:r>
            <a:endParaRPr lang="en-US" dirty="0"/>
          </a:p>
        </p:txBody>
      </p:sp>
      <p:sp>
        <p:nvSpPr>
          <p:cNvPr id="228" name="Text Placeholder 2"/>
          <p:cNvSpPr>
            <a:spLocks noGrp="1"/>
          </p:cNvSpPr>
          <p:nvPr>
            <p:ph type="body" sz="quarter" idx="107" hasCustomPrompt="1"/>
          </p:nvPr>
        </p:nvSpPr>
        <p:spPr>
          <a:xfrm>
            <a:off x="5870365" y="1423804"/>
            <a:ext cx="933450" cy="224584"/>
          </a:xfrm>
        </p:spPr>
        <p:txBody>
          <a:bodyPr anchor="t">
            <a:normAutofit/>
          </a:bodyPr>
          <a:lstStyle>
            <a:lvl1pPr algn="ctr">
              <a:lnSpc>
                <a:spcPct val="100000"/>
              </a:lnSpc>
              <a:spcBef>
                <a:spcPts val="0"/>
              </a:spcBef>
              <a:defRPr sz="1200" b="1"/>
            </a:lvl1pPr>
          </a:lstStyle>
          <a:p>
            <a:pPr lvl="0"/>
            <a:r>
              <a:rPr lang="en-US" dirty="0" smtClean="0"/>
              <a:t>Country</a:t>
            </a:r>
            <a:endParaRPr lang="en-US" dirty="0"/>
          </a:p>
        </p:txBody>
      </p:sp>
      <p:sp>
        <p:nvSpPr>
          <p:cNvPr id="229" name="Picture Placeholder 4"/>
          <p:cNvSpPr>
            <a:spLocks noGrp="1"/>
          </p:cNvSpPr>
          <p:nvPr>
            <p:ph type="pic" sz="quarter" idx="108" hasCustomPrompt="1"/>
          </p:nvPr>
        </p:nvSpPr>
        <p:spPr>
          <a:xfrm>
            <a:off x="5743365" y="1697806"/>
            <a:ext cx="1187450" cy="492125"/>
          </a:xfrm>
        </p:spPr>
        <p:txBody>
          <a:bodyPr/>
          <a:lstStyle>
            <a:lvl1pPr algn="ctr">
              <a:defRPr sz="1100"/>
            </a:lvl1pPr>
          </a:lstStyle>
          <a:p>
            <a:r>
              <a:rPr lang="en-US" dirty="0" smtClean="0"/>
              <a:t>Logo</a:t>
            </a:r>
            <a:endParaRPr lang="en-US" dirty="0"/>
          </a:p>
        </p:txBody>
      </p:sp>
      <p:sp>
        <p:nvSpPr>
          <p:cNvPr id="230" name="Text Placeholder 2"/>
          <p:cNvSpPr>
            <a:spLocks noGrp="1"/>
          </p:cNvSpPr>
          <p:nvPr>
            <p:ph type="body" sz="quarter" idx="109" hasCustomPrompt="1"/>
          </p:nvPr>
        </p:nvSpPr>
        <p:spPr>
          <a:xfrm>
            <a:off x="5731973" y="2248420"/>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dirty="0" smtClean="0"/>
              <a:t>Company Name</a:t>
            </a:r>
            <a:endParaRPr lang="en-US" dirty="0"/>
          </a:p>
        </p:txBody>
      </p:sp>
      <p:sp>
        <p:nvSpPr>
          <p:cNvPr id="231" name="Text Placeholder 2"/>
          <p:cNvSpPr>
            <a:spLocks noGrp="1"/>
          </p:cNvSpPr>
          <p:nvPr>
            <p:ph type="body" sz="quarter" idx="110" hasCustomPrompt="1"/>
          </p:nvPr>
        </p:nvSpPr>
        <p:spPr>
          <a:xfrm>
            <a:off x="5731973" y="2522422"/>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dirty="0" smtClean="0"/>
              <a:t>Content Area</a:t>
            </a:r>
            <a:endParaRPr lang="en-US" dirty="0"/>
          </a:p>
        </p:txBody>
      </p:sp>
      <p:sp>
        <p:nvSpPr>
          <p:cNvPr id="232" name="Text Placeholder 2"/>
          <p:cNvSpPr>
            <a:spLocks noGrp="1"/>
          </p:cNvSpPr>
          <p:nvPr>
            <p:ph type="body" sz="quarter" idx="111" hasCustomPrompt="1"/>
          </p:nvPr>
        </p:nvSpPr>
        <p:spPr>
          <a:xfrm>
            <a:off x="5731973" y="2796424"/>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dirty="0" smtClean="0"/>
              <a:t>Content Area</a:t>
            </a:r>
            <a:endParaRPr lang="en-US" dirty="0"/>
          </a:p>
        </p:txBody>
      </p:sp>
      <p:sp>
        <p:nvSpPr>
          <p:cNvPr id="233" name="Text Placeholder 2"/>
          <p:cNvSpPr>
            <a:spLocks noGrp="1"/>
          </p:cNvSpPr>
          <p:nvPr>
            <p:ph type="body" sz="quarter" idx="112" hasCustomPrompt="1"/>
          </p:nvPr>
        </p:nvSpPr>
        <p:spPr>
          <a:xfrm>
            <a:off x="5731973" y="3061356"/>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dirty="0" smtClean="0"/>
              <a:t>Date</a:t>
            </a:r>
            <a:endParaRPr lang="en-US" dirty="0"/>
          </a:p>
        </p:txBody>
      </p:sp>
      <p:sp>
        <p:nvSpPr>
          <p:cNvPr id="234" name="Text Placeholder 2"/>
          <p:cNvSpPr>
            <a:spLocks noGrp="1"/>
          </p:cNvSpPr>
          <p:nvPr>
            <p:ph type="body" sz="quarter" idx="113" hasCustomPrompt="1"/>
          </p:nvPr>
        </p:nvSpPr>
        <p:spPr>
          <a:xfrm>
            <a:off x="7643718" y="1423804"/>
            <a:ext cx="933450" cy="224584"/>
          </a:xfrm>
        </p:spPr>
        <p:txBody>
          <a:bodyPr anchor="t">
            <a:normAutofit/>
          </a:bodyPr>
          <a:lstStyle>
            <a:lvl1pPr algn="ctr">
              <a:lnSpc>
                <a:spcPct val="100000"/>
              </a:lnSpc>
              <a:spcBef>
                <a:spcPts val="0"/>
              </a:spcBef>
              <a:defRPr sz="1200" b="1"/>
            </a:lvl1pPr>
          </a:lstStyle>
          <a:p>
            <a:pPr lvl="0"/>
            <a:r>
              <a:rPr lang="en-US" dirty="0" smtClean="0"/>
              <a:t>Country</a:t>
            </a:r>
            <a:endParaRPr lang="en-US" dirty="0"/>
          </a:p>
        </p:txBody>
      </p:sp>
      <p:sp>
        <p:nvSpPr>
          <p:cNvPr id="235" name="Picture Placeholder 4"/>
          <p:cNvSpPr>
            <a:spLocks noGrp="1"/>
          </p:cNvSpPr>
          <p:nvPr>
            <p:ph type="pic" sz="quarter" idx="114" hasCustomPrompt="1"/>
          </p:nvPr>
        </p:nvSpPr>
        <p:spPr>
          <a:xfrm>
            <a:off x="7516718" y="1697806"/>
            <a:ext cx="1187450" cy="492125"/>
          </a:xfrm>
        </p:spPr>
        <p:txBody>
          <a:bodyPr/>
          <a:lstStyle>
            <a:lvl1pPr algn="ctr">
              <a:defRPr sz="1100"/>
            </a:lvl1pPr>
          </a:lstStyle>
          <a:p>
            <a:r>
              <a:rPr lang="en-US" dirty="0" smtClean="0"/>
              <a:t>Logo</a:t>
            </a:r>
            <a:endParaRPr lang="en-US" dirty="0"/>
          </a:p>
        </p:txBody>
      </p:sp>
      <p:sp>
        <p:nvSpPr>
          <p:cNvPr id="236" name="Text Placeholder 2"/>
          <p:cNvSpPr>
            <a:spLocks noGrp="1"/>
          </p:cNvSpPr>
          <p:nvPr>
            <p:ph type="body" sz="quarter" idx="115" hasCustomPrompt="1"/>
          </p:nvPr>
        </p:nvSpPr>
        <p:spPr>
          <a:xfrm>
            <a:off x="7505326" y="2248420"/>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dirty="0" smtClean="0"/>
              <a:t>Company Name</a:t>
            </a:r>
            <a:endParaRPr lang="en-US" dirty="0"/>
          </a:p>
        </p:txBody>
      </p:sp>
      <p:sp>
        <p:nvSpPr>
          <p:cNvPr id="237" name="Text Placeholder 2"/>
          <p:cNvSpPr>
            <a:spLocks noGrp="1"/>
          </p:cNvSpPr>
          <p:nvPr>
            <p:ph type="body" sz="quarter" idx="116" hasCustomPrompt="1"/>
          </p:nvPr>
        </p:nvSpPr>
        <p:spPr>
          <a:xfrm>
            <a:off x="7505326" y="2522422"/>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dirty="0" smtClean="0"/>
              <a:t>Content Area</a:t>
            </a:r>
            <a:endParaRPr lang="en-US" dirty="0"/>
          </a:p>
        </p:txBody>
      </p:sp>
      <p:sp>
        <p:nvSpPr>
          <p:cNvPr id="238" name="Text Placeholder 2"/>
          <p:cNvSpPr>
            <a:spLocks noGrp="1"/>
          </p:cNvSpPr>
          <p:nvPr>
            <p:ph type="body" sz="quarter" idx="117" hasCustomPrompt="1"/>
          </p:nvPr>
        </p:nvSpPr>
        <p:spPr>
          <a:xfrm>
            <a:off x="7505326" y="2796424"/>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dirty="0" smtClean="0"/>
              <a:t>Content Area</a:t>
            </a:r>
            <a:endParaRPr lang="en-US" dirty="0"/>
          </a:p>
        </p:txBody>
      </p:sp>
      <p:sp>
        <p:nvSpPr>
          <p:cNvPr id="239" name="Text Placeholder 2"/>
          <p:cNvSpPr>
            <a:spLocks noGrp="1"/>
          </p:cNvSpPr>
          <p:nvPr>
            <p:ph type="body" sz="quarter" idx="118" hasCustomPrompt="1"/>
          </p:nvPr>
        </p:nvSpPr>
        <p:spPr>
          <a:xfrm>
            <a:off x="7505326" y="3061356"/>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dirty="0" smtClean="0"/>
              <a:t>Date</a:t>
            </a:r>
            <a:endParaRPr lang="en-US" dirty="0"/>
          </a:p>
        </p:txBody>
      </p:sp>
    </p:spTree>
    <p:extLst>
      <p:ext uri="{BB962C8B-B14F-4D97-AF65-F5344CB8AC3E}">
        <p14:creationId xmlns:p14="http://schemas.microsoft.com/office/powerpoint/2010/main" val="3338759520"/>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 Slide">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0" y="0"/>
            <a:ext cx="9144000" cy="6136106"/>
          </a:xfrm>
        </p:spPr>
        <p:txBody>
          <a:bodyPr/>
          <a:lstStyle>
            <a:lvl1pPr algn="ctr">
              <a:defRPr/>
            </a:lvl1pPr>
          </a:lstStyle>
          <a:p>
            <a:r>
              <a:rPr lang="en-US" dirty="0" smtClean="0"/>
              <a:t>Optional Full color picture or highlight tinted photo</a:t>
            </a:r>
            <a:endParaRPr lang="en-US" dirty="0"/>
          </a:p>
        </p:txBody>
      </p:sp>
      <p:sp>
        <p:nvSpPr>
          <p:cNvPr id="12" name="Footer Placeholder 11"/>
          <p:cNvSpPr>
            <a:spLocks noGrp="1"/>
          </p:cNvSpPr>
          <p:nvPr>
            <p:ph type="ftr" sz="quarter" idx="12"/>
          </p:nvPr>
        </p:nvSpPr>
        <p:spPr/>
        <p:txBody>
          <a:bodyPr/>
          <a:lstStyle/>
          <a:p>
            <a:r>
              <a:rPr lang="en-US" smtClean="0"/>
              <a:t>Confidential &amp; for IFC Staff Only Working Draft – Discussion Paper Only</a:t>
            </a:r>
            <a:endParaRPr lang="en-US" dirty="0"/>
          </a:p>
        </p:txBody>
      </p:sp>
      <p:sp>
        <p:nvSpPr>
          <p:cNvPr id="13" name="Slide Number Placeholder 12"/>
          <p:cNvSpPr>
            <a:spLocks noGrp="1"/>
          </p:cNvSpPr>
          <p:nvPr>
            <p:ph type="sldNum" sz="quarter" idx="13"/>
          </p:nvPr>
        </p:nvSpPr>
        <p:spPr/>
        <p:txBody>
          <a:bodyPr/>
          <a:lstStyle/>
          <a:p>
            <a:pPr>
              <a:defRPr/>
            </a:pPr>
            <a:fld id="{A91C009A-D183-4B06-A7F0-ADEC358427FA}" type="slidenum">
              <a:rPr lang="en-US" smtClean="0"/>
              <a:pPr>
                <a:defRPr/>
              </a:pPr>
              <a:t>‹#›</a:t>
            </a:fld>
            <a:endParaRPr lang="en-US" dirty="0"/>
          </a:p>
        </p:txBody>
      </p:sp>
      <p:sp>
        <p:nvSpPr>
          <p:cNvPr id="2" name="Title 1"/>
          <p:cNvSpPr>
            <a:spLocks noGrp="1"/>
          </p:cNvSpPr>
          <p:nvPr>
            <p:ph type="title"/>
          </p:nvPr>
        </p:nvSpPr>
        <p:spPr>
          <a:xfrm>
            <a:off x="5110480" y="3200401"/>
            <a:ext cx="3627120" cy="761999"/>
          </a:xfrm>
        </p:spPr>
        <p:txBody>
          <a:bodyPr/>
          <a:lstStyle>
            <a:lvl1pPr>
              <a:defRPr b="1"/>
            </a:lvl1pPr>
          </a:lstStyle>
          <a:p>
            <a:r>
              <a:rPr lang="en-US" smtClean="0"/>
              <a:t>Click to edit Master title style</a:t>
            </a:r>
            <a:endParaRPr lang="en-US" dirty="0"/>
          </a:p>
        </p:txBody>
      </p:sp>
      <p:sp>
        <p:nvSpPr>
          <p:cNvPr id="6" name="Text Placeholder 5"/>
          <p:cNvSpPr>
            <a:spLocks noGrp="1"/>
          </p:cNvSpPr>
          <p:nvPr>
            <p:ph type="body" sz="quarter" idx="14"/>
          </p:nvPr>
        </p:nvSpPr>
        <p:spPr>
          <a:xfrm>
            <a:off x="5100638" y="3982720"/>
            <a:ext cx="3647122" cy="1767839"/>
          </a:xfrm>
        </p:spPr>
        <p:txBody>
          <a:bodyPr/>
          <a:lstStyle>
            <a:lvl1pPr>
              <a:defRPr b="1">
                <a:solidFill>
                  <a:srgbClr val="FFFFFF"/>
                </a:solidFill>
              </a:defRPr>
            </a:lvl1pPr>
          </a:lstStyle>
          <a:p>
            <a:pPr lvl="0"/>
            <a:r>
              <a:rPr lang="en-US" smtClean="0"/>
              <a:t>Click to edit Master text styles</a:t>
            </a:r>
          </a:p>
        </p:txBody>
      </p:sp>
    </p:spTree>
    <p:extLst>
      <p:ext uri="{BB962C8B-B14F-4D97-AF65-F5344CB8AC3E}">
        <p14:creationId xmlns:p14="http://schemas.microsoft.com/office/powerpoint/2010/main" val="153730755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ull Bleed Photo">
    <p:spTree>
      <p:nvGrpSpPr>
        <p:cNvPr id="1" name=""/>
        <p:cNvGrpSpPr/>
        <p:nvPr/>
      </p:nvGrpSpPr>
      <p:grpSpPr>
        <a:xfrm>
          <a:off x="0" y="0"/>
          <a:ext cx="0" cy="0"/>
          <a:chOff x="0" y="0"/>
          <a:chExt cx="0" cy="0"/>
        </a:xfrm>
      </p:grpSpPr>
      <p:sp>
        <p:nvSpPr>
          <p:cNvPr id="2" name="Rectangle 1"/>
          <p:cNvSpPr/>
          <p:nvPr userDrawn="1"/>
        </p:nvSpPr>
        <p:spPr bwMode="auto">
          <a:xfrm>
            <a:off x="5175250" y="5302250"/>
            <a:ext cx="3968750" cy="155575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smtClean="0">
              <a:ln>
                <a:noFill/>
              </a:ln>
              <a:solidFill>
                <a:schemeClr val="tx1"/>
              </a:solidFill>
              <a:effectLst/>
              <a:latin typeface="Trebuchet MS" pitchFamily="34" charset="0"/>
              <a:cs typeface="Times New Roman" pitchFamily="18" charset="0"/>
            </a:endParaRPr>
          </a:p>
        </p:txBody>
      </p:sp>
      <p:sp>
        <p:nvSpPr>
          <p:cNvPr id="4" name="Picture Placeholder 3"/>
          <p:cNvSpPr>
            <a:spLocks noGrp="1"/>
          </p:cNvSpPr>
          <p:nvPr>
            <p:ph type="pic" sz="quarter" idx="10" hasCustomPrompt="1"/>
          </p:nvPr>
        </p:nvSpPr>
        <p:spPr>
          <a:xfrm>
            <a:off x="0" y="0"/>
            <a:ext cx="9144000" cy="6858000"/>
          </a:xfrm>
        </p:spPr>
        <p:txBody>
          <a:bodyPr/>
          <a:lstStyle>
            <a:lvl1pPr algn="ctr">
              <a:defRPr baseline="0"/>
            </a:lvl1pPr>
          </a:lstStyle>
          <a:p>
            <a:r>
              <a:rPr lang="en-US" dirty="0" smtClean="0"/>
              <a:t>Optional Full color picture or highlight tinted photo</a:t>
            </a:r>
            <a:endParaRPr lang="en-US" dirty="0"/>
          </a:p>
        </p:txBody>
      </p:sp>
      <p:sp>
        <p:nvSpPr>
          <p:cNvPr id="5" name="Title 1"/>
          <p:cNvSpPr>
            <a:spLocks noGrp="1"/>
          </p:cNvSpPr>
          <p:nvPr>
            <p:ph type="title"/>
          </p:nvPr>
        </p:nvSpPr>
        <p:spPr>
          <a:xfrm>
            <a:off x="5110480" y="3200401"/>
            <a:ext cx="3627120" cy="761999"/>
          </a:xfrm>
        </p:spPr>
        <p:txBody>
          <a:bodyPr/>
          <a:lstStyle>
            <a:lvl1pPr>
              <a:defRPr b="1"/>
            </a:lvl1pPr>
          </a:lstStyle>
          <a:p>
            <a:r>
              <a:rPr lang="en-US" smtClean="0"/>
              <a:t>Click to edit Master title style</a:t>
            </a:r>
            <a:endParaRPr lang="en-US" dirty="0"/>
          </a:p>
        </p:txBody>
      </p:sp>
      <p:sp>
        <p:nvSpPr>
          <p:cNvPr id="6" name="Text Placeholder 5"/>
          <p:cNvSpPr>
            <a:spLocks noGrp="1"/>
          </p:cNvSpPr>
          <p:nvPr>
            <p:ph type="body" sz="quarter" idx="14"/>
          </p:nvPr>
        </p:nvSpPr>
        <p:spPr>
          <a:xfrm>
            <a:off x="5100638" y="3982720"/>
            <a:ext cx="3647122" cy="1767839"/>
          </a:xfrm>
        </p:spPr>
        <p:txBody>
          <a:bodyPr/>
          <a:lstStyle>
            <a:lvl1pPr>
              <a:defRPr b="0">
                <a:solidFill>
                  <a:schemeClr val="tx2">
                    <a:lumMod val="50000"/>
                    <a:lumOff val="50000"/>
                  </a:schemeClr>
                </a:solidFill>
              </a:defRPr>
            </a:lvl1pPr>
          </a:lstStyle>
          <a:p>
            <a:pPr lvl="0"/>
            <a:r>
              <a:rPr lang="en-US" smtClean="0"/>
              <a:t>Click to edit Master text styles</a:t>
            </a:r>
          </a:p>
        </p:txBody>
      </p:sp>
    </p:spTree>
    <p:extLst>
      <p:ext uri="{BB962C8B-B14F-4D97-AF65-F5344CB8AC3E}">
        <p14:creationId xmlns:p14="http://schemas.microsoft.com/office/powerpoint/2010/main" val="3330519526"/>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One Chart Slide">
    <p:spTree>
      <p:nvGrpSpPr>
        <p:cNvPr id="1" name=""/>
        <p:cNvGrpSpPr/>
        <p:nvPr/>
      </p:nvGrpSpPr>
      <p:grpSpPr>
        <a:xfrm>
          <a:off x="0" y="0"/>
          <a:ext cx="0" cy="0"/>
          <a:chOff x="0" y="0"/>
          <a:chExt cx="0" cy="0"/>
        </a:xfrm>
      </p:grpSpPr>
      <p:sp>
        <p:nvSpPr>
          <p:cNvPr id="5" name="Chart Placeholder 4"/>
          <p:cNvSpPr>
            <a:spLocks noGrp="1"/>
          </p:cNvSpPr>
          <p:nvPr>
            <p:ph type="chart" sz="quarter" idx="18"/>
          </p:nvPr>
        </p:nvSpPr>
        <p:spPr>
          <a:xfrm>
            <a:off x="349250" y="1132417"/>
            <a:ext cx="8445500" cy="5069416"/>
          </a:xfrm>
        </p:spPr>
        <p:txBody>
          <a:bodyPr/>
          <a:lstStyle/>
          <a:p>
            <a:r>
              <a:rPr lang="en-US" smtClean="0"/>
              <a:t>Click icon to add chart</a:t>
            </a:r>
            <a:endParaRPr lang="en-US" dirty="0"/>
          </a:p>
        </p:txBody>
      </p:sp>
      <p:sp>
        <p:nvSpPr>
          <p:cNvPr id="2" name="Title 1"/>
          <p:cNvSpPr>
            <a:spLocks noGrp="1"/>
          </p:cNvSpPr>
          <p:nvPr>
            <p:ph type="title" hasCustomPrompt="1"/>
          </p:nvPr>
        </p:nvSpPr>
        <p:spPr>
          <a:xfrm>
            <a:off x="356934" y="307475"/>
            <a:ext cx="8410104" cy="708526"/>
          </a:xfrm>
        </p:spPr>
        <p:txBody>
          <a:bodyPr anchor="t">
            <a:normAutofit/>
          </a:bodyPr>
          <a:lstStyle>
            <a:lvl1pPr>
              <a:defRPr sz="2200" b="0" i="0" cap="none" baseline="0">
                <a:solidFill>
                  <a:schemeClr val="tx1"/>
                </a:solidFill>
                <a:latin typeface="+mj-lt"/>
                <a:cs typeface="Andes ExtraLight"/>
              </a:defRPr>
            </a:lvl1pPr>
          </a:lstStyle>
          <a:p>
            <a:r>
              <a:rPr lang="en-US" dirty="0" smtClean="0"/>
              <a:t>Single Chart Slide Title up to Two Lines</a:t>
            </a:r>
            <a:br>
              <a:rPr lang="en-US" dirty="0" smtClean="0"/>
            </a:br>
            <a:r>
              <a:rPr lang="en-US" dirty="0" smtClean="0"/>
              <a:t>May Be All Caps or Title Case</a:t>
            </a:r>
            <a:endParaRPr lang="en-US" dirty="0"/>
          </a:p>
        </p:txBody>
      </p:sp>
      <p:sp>
        <p:nvSpPr>
          <p:cNvPr id="11" name="Footer Placeholder 10"/>
          <p:cNvSpPr>
            <a:spLocks noGrp="1"/>
          </p:cNvSpPr>
          <p:nvPr>
            <p:ph type="ftr" sz="quarter" idx="16"/>
          </p:nvPr>
        </p:nvSpPr>
        <p:spPr/>
        <p:txBody>
          <a:bodyPr/>
          <a:lstStyle/>
          <a:p>
            <a:r>
              <a:rPr lang="en-US" smtClean="0"/>
              <a:t>Confidential &amp; for IFC Staff Only Working Draft – Discussion Paper Only</a:t>
            </a:r>
            <a:endParaRPr lang="en-US" dirty="0"/>
          </a:p>
        </p:txBody>
      </p:sp>
      <p:sp>
        <p:nvSpPr>
          <p:cNvPr id="12" name="Slide Number Placeholder 11"/>
          <p:cNvSpPr>
            <a:spLocks noGrp="1"/>
          </p:cNvSpPr>
          <p:nvPr>
            <p:ph type="sldNum" sz="quarter" idx="17"/>
          </p:nvPr>
        </p:nvSpPr>
        <p:spPr>
          <a:xfrm>
            <a:off x="356934" y="6350002"/>
            <a:ext cx="552283" cy="358440"/>
          </a:xfrm>
        </p:spPr>
        <p:txBody>
          <a:bodyPr/>
          <a:lstStyle/>
          <a:p>
            <a:pPr>
              <a:defRPr/>
            </a:pPr>
            <a:fld id="{A91C009A-D183-4B06-A7F0-ADEC358427FA}" type="slidenum">
              <a:rPr lang="en-US" smtClean="0"/>
              <a:pPr>
                <a:defRPr/>
              </a:pPr>
              <a:t>‹#›</a:t>
            </a:fld>
            <a:endParaRPr lang="en-US" dirty="0"/>
          </a:p>
        </p:txBody>
      </p:sp>
    </p:spTree>
    <p:extLst>
      <p:ext uri="{BB962C8B-B14F-4D97-AF65-F5344CB8AC3E}">
        <p14:creationId xmlns:p14="http://schemas.microsoft.com/office/powerpoint/2010/main" val="1803335372"/>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hat Slide">
    <p:spTree>
      <p:nvGrpSpPr>
        <p:cNvPr id="1" name=""/>
        <p:cNvGrpSpPr/>
        <p:nvPr/>
      </p:nvGrpSpPr>
      <p:grpSpPr>
        <a:xfrm>
          <a:off x="0" y="0"/>
          <a:ext cx="0" cy="0"/>
          <a:chOff x="0" y="0"/>
          <a:chExt cx="0" cy="0"/>
        </a:xfrm>
      </p:grpSpPr>
      <p:sp>
        <p:nvSpPr>
          <p:cNvPr id="5" name="Chart Placeholder 4"/>
          <p:cNvSpPr>
            <a:spLocks noGrp="1"/>
          </p:cNvSpPr>
          <p:nvPr>
            <p:ph type="chart" sz="quarter" idx="18"/>
          </p:nvPr>
        </p:nvSpPr>
        <p:spPr>
          <a:xfrm>
            <a:off x="349250" y="1147233"/>
            <a:ext cx="4159249" cy="5048250"/>
          </a:xfrm>
        </p:spPr>
        <p:txBody>
          <a:bodyPr/>
          <a:lstStyle/>
          <a:p>
            <a:r>
              <a:rPr lang="en-US" smtClean="0"/>
              <a:t>Click icon to add chart</a:t>
            </a:r>
            <a:endParaRPr lang="en-US"/>
          </a:p>
        </p:txBody>
      </p:sp>
      <p:sp>
        <p:nvSpPr>
          <p:cNvPr id="2" name="Title 1"/>
          <p:cNvSpPr>
            <a:spLocks noGrp="1"/>
          </p:cNvSpPr>
          <p:nvPr>
            <p:ph type="title" hasCustomPrompt="1"/>
          </p:nvPr>
        </p:nvSpPr>
        <p:spPr>
          <a:xfrm>
            <a:off x="356934" y="307475"/>
            <a:ext cx="8410104" cy="708526"/>
          </a:xfrm>
        </p:spPr>
        <p:txBody>
          <a:bodyPr anchor="t">
            <a:normAutofit/>
          </a:bodyPr>
          <a:lstStyle>
            <a:lvl1pPr>
              <a:defRPr sz="2200" b="0" i="0" cap="none" baseline="0">
                <a:solidFill>
                  <a:srgbClr val="021F43"/>
                </a:solidFill>
                <a:latin typeface="+mj-lt"/>
                <a:cs typeface="Andes ExtraLight"/>
              </a:defRPr>
            </a:lvl1pPr>
          </a:lstStyle>
          <a:p>
            <a:r>
              <a:rPr lang="en-US" dirty="0" smtClean="0"/>
              <a:t>Two Chart Slide Title up to Two Lines</a:t>
            </a:r>
            <a:br>
              <a:rPr lang="en-US" dirty="0" smtClean="0"/>
            </a:br>
            <a:r>
              <a:rPr lang="en-US" dirty="0" smtClean="0"/>
              <a:t>May Be All Caps or Title Case</a:t>
            </a:r>
            <a:endParaRPr lang="en-US" dirty="0"/>
          </a:p>
        </p:txBody>
      </p:sp>
      <p:sp>
        <p:nvSpPr>
          <p:cNvPr id="11" name="Footer Placeholder 10"/>
          <p:cNvSpPr>
            <a:spLocks noGrp="1"/>
          </p:cNvSpPr>
          <p:nvPr>
            <p:ph type="ftr" sz="quarter" idx="16"/>
          </p:nvPr>
        </p:nvSpPr>
        <p:spPr/>
        <p:txBody>
          <a:bodyPr/>
          <a:lstStyle/>
          <a:p>
            <a:r>
              <a:rPr lang="en-US" smtClean="0"/>
              <a:t>Confidential &amp; for IFC Staff Only Working Draft – Discussion Paper Only</a:t>
            </a:r>
            <a:endParaRPr lang="en-US" dirty="0"/>
          </a:p>
        </p:txBody>
      </p:sp>
      <p:sp>
        <p:nvSpPr>
          <p:cNvPr id="12" name="Slide Number Placeholder 11"/>
          <p:cNvSpPr>
            <a:spLocks noGrp="1"/>
          </p:cNvSpPr>
          <p:nvPr>
            <p:ph type="sldNum" sz="quarter" idx="17"/>
          </p:nvPr>
        </p:nvSpPr>
        <p:spPr>
          <a:xfrm>
            <a:off x="356934" y="6350002"/>
            <a:ext cx="552283" cy="358440"/>
          </a:xfrm>
        </p:spPr>
        <p:txBody>
          <a:bodyPr/>
          <a:lstStyle/>
          <a:p>
            <a:pPr>
              <a:defRPr/>
            </a:pPr>
            <a:fld id="{A91C009A-D183-4B06-A7F0-ADEC358427FA}" type="slidenum">
              <a:rPr lang="en-US" smtClean="0"/>
              <a:pPr>
                <a:defRPr/>
              </a:pPr>
              <a:t>‹#›</a:t>
            </a:fld>
            <a:endParaRPr lang="en-US" dirty="0"/>
          </a:p>
        </p:txBody>
      </p:sp>
      <p:sp>
        <p:nvSpPr>
          <p:cNvPr id="13" name="Chart Placeholder 4"/>
          <p:cNvSpPr>
            <a:spLocks noGrp="1"/>
          </p:cNvSpPr>
          <p:nvPr>
            <p:ph type="chart" sz="quarter" idx="19"/>
          </p:nvPr>
        </p:nvSpPr>
        <p:spPr>
          <a:xfrm>
            <a:off x="4607983" y="1147233"/>
            <a:ext cx="4159249" cy="5048250"/>
          </a:xfrm>
        </p:spPr>
        <p:txBody>
          <a:bodyPr/>
          <a:lstStyle/>
          <a:p>
            <a:r>
              <a:rPr lang="en-US" smtClean="0"/>
              <a:t>Click icon to add chart</a:t>
            </a:r>
            <a:endParaRPr lang="en-US"/>
          </a:p>
        </p:txBody>
      </p:sp>
    </p:spTree>
    <p:extLst>
      <p:ext uri="{BB962C8B-B14F-4D97-AF65-F5344CB8AC3E}">
        <p14:creationId xmlns:p14="http://schemas.microsoft.com/office/powerpoint/2010/main" val="2153315356"/>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ree Chart Slide">
    <p:spTree>
      <p:nvGrpSpPr>
        <p:cNvPr id="1" name=""/>
        <p:cNvGrpSpPr/>
        <p:nvPr/>
      </p:nvGrpSpPr>
      <p:grpSpPr>
        <a:xfrm>
          <a:off x="0" y="0"/>
          <a:ext cx="0" cy="0"/>
          <a:chOff x="0" y="0"/>
          <a:chExt cx="0" cy="0"/>
        </a:xfrm>
      </p:grpSpPr>
      <p:sp>
        <p:nvSpPr>
          <p:cNvPr id="5" name="Chart Placeholder 4"/>
          <p:cNvSpPr>
            <a:spLocks noGrp="1"/>
          </p:cNvSpPr>
          <p:nvPr>
            <p:ph type="chart" sz="quarter" idx="18"/>
          </p:nvPr>
        </p:nvSpPr>
        <p:spPr>
          <a:xfrm>
            <a:off x="349250" y="1147233"/>
            <a:ext cx="4159249" cy="5048250"/>
          </a:xfrm>
        </p:spPr>
        <p:txBody>
          <a:bodyPr/>
          <a:lstStyle/>
          <a:p>
            <a:r>
              <a:rPr lang="en-US" smtClean="0"/>
              <a:t>Click icon to add chart</a:t>
            </a:r>
            <a:endParaRPr lang="en-US" dirty="0"/>
          </a:p>
        </p:txBody>
      </p:sp>
      <p:sp>
        <p:nvSpPr>
          <p:cNvPr id="2" name="Title 1"/>
          <p:cNvSpPr>
            <a:spLocks noGrp="1"/>
          </p:cNvSpPr>
          <p:nvPr>
            <p:ph type="title" hasCustomPrompt="1"/>
          </p:nvPr>
        </p:nvSpPr>
        <p:spPr>
          <a:xfrm>
            <a:off x="356934" y="307475"/>
            <a:ext cx="8410104" cy="708526"/>
          </a:xfrm>
        </p:spPr>
        <p:txBody>
          <a:bodyPr anchor="t">
            <a:normAutofit/>
          </a:bodyPr>
          <a:lstStyle>
            <a:lvl1pPr>
              <a:defRPr sz="2200" b="0" i="0" cap="none" baseline="0">
                <a:solidFill>
                  <a:srgbClr val="021F43"/>
                </a:solidFill>
                <a:latin typeface="+mj-lt"/>
                <a:cs typeface="Andes ExtraLight"/>
              </a:defRPr>
            </a:lvl1pPr>
          </a:lstStyle>
          <a:p>
            <a:r>
              <a:rPr lang="en-US" dirty="0" smtClean="0"/>
              <a:t>Three Chart Slide Title up to Two Lines</a:t>
            </a:r>
            <a:br>
              <a:rPr lang="en-US" dirty="0" smtClean="0"/>
            </a:br>
            <a:r>
              <a:rPr lang="en-US" dirty="0" smtClean="0"/>
              <a:t>May Be All Caps or Title Case</a:t>
            </a:r>
            <a:endParaRPr lang="en-US" dirty="0"/>
          </a:p>
        </p:txBody>
      </p:sp>
      <p:sp>
        <p:nvSpPr>
          <p:cNvPr id="11" name="Footer Placeholder 10"/>
          <p:cNvSpPr>
            <a:spLocks noGrp="1"/>
          </p:cNvSpPr>
          <p:nvPr>
            <p:ph type="ftr" sz="quarter" idx="16"/>
          </p:nvPr>
        </p:nvSpPr>
        <p:spPr/>
        <p:txBody>
          <a:bodyPr/>
          <a:lstStyle/>
          <a:p>
            <a:r>
              <a:rPr lang="en-US" smtClean="0"/>
              <a:t>Confidential &amp; for IFC Staff Only Working Draft – Discussion Paper Only</a:t>
            </a:r>
            <a:endParaRPr lang="en-US" dirty="0"/>
          </a:p>
        </p:txBody>
      </p:sp>
      <p:sp>
        <p:nvSpPr>
          <p:cNvPr id="12" name="Slide Number Placeholder 11"/>
          <p:cNvSpPr>
            <a:spLocks noGrp="1"/>
          </p:cNvSpPr>
          <p:nvPr>
            <p:ph type="sldNum" sz="quarter" idx="17"/>
          </p:nvPr>
        </p:nvSpPr>
        <p:spPr>
          <a:xfrm>
            <a:off x="356934" y="6350002"/>
            <a:ext cx="552283" cy="358440"/>
          </a:xfrm>
        </p:spPr>
        <p:txBody>
          <a:bodyPr/>
          <a:lstStyle/>
          <a:p>
            <a:pPr>
              <a:defRPr/>
            </a:pPr>
            <a:fld id="{A91C009A-D183-4B06-A7F0-ADEC358427FA}" type="slidenum">
              <a:rPr lang="en-US" smtClean="0"/>
              <a:pPr>
                <a:defRPr/>
              </a:pPr>
              <a:t>‹#›</a:t>
            </a:fld>
            <a:endParaRPr lang="en-US" dirty="0"/>
          </a:p>
        </p:txBody>
      </p:sp>
      <p:sp>
        <p:nvSpPr>
          <p:cNvPr id="13" name="Chart Placeholder 4"/>
          <p:cNvSpPr>
            <a:spLocks noGrp="1"/>
          </p:cNvSpPr>
          <p:nvPr>
            <p:ph type="chart" sz="quarter" idx="19"/>
          </p:nvPr>
        </p:nvSpPr>
        <p:spPr>
          <a:xfrm>
            <a:off x="4607983" y="1147233"/>
            <a:ext cx="4159249" cy="2461684"/>
          </a:xfrm>
        </p:spPr>
        <p:txBody>
          <a:bodyPr/>
          <a:lstStyle/>
          <a:p>
            <a:r>
              <a:rPr lang="en-US" smtClean="0"/>
              <a:t>Click icon to add chart</a:t>
            </a:r>
            <a:endParaRPr lang="en-US" dirty="0"/>
          </a:p>
        </p:txBody>
      </p:sp>
      <p:sp>
        <p:nvSpPr>
          <p:cNvPr id="8" name="Chart Placeholder 4"/>
          <p:cNvSpPr>
            <a:spLocks noGrp="1"/>
          </p:cNvSpPr>
          <p:nvPr>
            <p:ph type="chart" sz="quarter" idx="20"/>
          </p:nvPr>
        </p:nvSpPr>
        <p:spPr>
          <a:xfrm>
            <a:off x="4612216" y="3723217"/>
            <a:ext cx="4159249" cy="2461684"/>
          </a:xfrm>
        </p:spPr>
        <p:txBody>
          <a:bodyPr/>
          <a:lstStyle/>
          <a:p>
            <a:r>
              <a:rPr lang="en-US" smtClean="0"/>
              <a:t>Click icon to add chart</a:t>
            </a:r>
            <a:endParaRPr lang="en-US" dirty="0"/>
          </a:p>
        </p:txBody>
      </p:sp>
    </p:spTree>
    <p:extLst>
      <p:ext uri="{BB962C8B-B14F-4D97-AF65-F5344CB8AC3E}">
        <p14:creationId xmlns:p14="http://schemas.microsoft.com/office/powerpoint/2010/main" val="694391191"/>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our Char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6934" y="307475"/>
            <a:ext cx="8410104" cy="708526"/>
          </a:xfrm>
        </p:spPr>
        <p:txBody>
          <a:bodyPr anchor="t">
            <a:normAutofit/>
          </a:bodyPr>
          <a:lstStyle>
            <a:lvl1pPr>
              <a:defRPr sz="2200" b="0" i="0" cap="none" baseline="0">
                <a:solidFill>
                  <a:srgbClr val="021F43"/>
                </a:solidFill>
                <a:latin typeface="+mj-lt"/>
                <a:cs typeface="Andes ExtraLight"/>
              </a:defRPr>
            </a:lvl1pPr>
          </a:lstStyle>
          <a:p>
            <a:r>
              <a:rPr lang="en-US" dirty="0" smtClean="0"/>
              <a:t>Four  Chart Slide Title up to Two Lines</a:t>
            </a:r>
            <a:br>
              <a:rPr lang="en-US" dirty="0" smtClean="0"/>
            </a:br>
            <a:r>
              <a:rPr lang="en-US" dirty="0" smtClean="0"/>
              <a:t>May Be All Caps or Title Case</a:t>
            </a:r>
            <a:endParaRPr lang="en-US" dirty="0"/>
          </a:p>
        </p:txBody>
      </p:sp>
      <p:sp>
        <p:nvSpPr>
          <p:cNvPr id="11" name="Footer Placeholder 10"/>
          <p:cNvSpPr>
            <a:spLocks noGrp="1"/>
          </p:cNvSpPr>
          <p:nvPr>
            <p:ph type="ftr" sz="quarter" idx="16"/>
          </p:nvPr>
        </p:nvSpPr>
        <p:spPr/>
        <p:txBody>
          <a:bodyPr/>
          <a:lstStyle/>
          <a:p>
            <a:r>
              <a:rPr lang="en-US" smtClean="0"/>
              <a:t>Confidential &amp; for IFC Staff Only Working Draft – Discussion Paper Only</a:t>
            </a:r>
            <a:endParaRPr lang="en-US" dirty="0"/>
          </a:p>
        </p:txBody>
      </p:sp>
      <p:sp>
        <p:nvSpPr>
          <p:cNvPr id="12" name="Slide Number Placeholder 11"/>
          <p:cNvSpPr>
            <a:spLocks noGrp="1"/>
          </p:cNvSpPr>
          <p:nvPr>
            <p:ph type="sldNum" sz="quarter" idx="17"/>
          </p:nvPr>
        </p:nvSpPr>
        <p:spPr>
          <a:xfrm>
            <a:off x="356934" y="6350002"/>
            <a:ext cx="552283" cy="358440"/>
          </a:xfrm>
        </p:spPr>
        <p:txBody>
          <a:bodyPr/>
          <a:lstStyle/>
          <a:p>
            <a:pPr>
              <a:defRPr/>
            </a:pPr>
            <a:fld id="{A91C009A-D183-4B06-A7F0-ADEC358427FA}" type="slidenum">
              <a:rPr lang="en-US" smtClean="0"/>
              <a:pPr>
                <a:defRPr/>
              </a:pPr>
              <a:t>‹#›</a:t>
            </a:fld>
            <a:endParaRPr lang="en-US" dirty="0"/>
          </a:p>
        </p:txBody>
      </p:sp>
      <p:sp>
        <p:nvSpPr>
          <p:cNvPr id="13" name="Chart Placeholder 4"/>
          <p:cNvSpPr>
            <a:spLocks noGrp="1"/>
          </p:cNvSpPr>
          <p:nvPr>
            <p:ph type="chart" sz="quarter" idx="19"/>
          </p:nvPr>
        </p:nvSpPr>
        <p:spPr>
          <a:xfrm>
            <a:off x="4607983" y="1147233"/>
            <a:ext cx="4159249" cy="2461684"/>
          </a:xfrm>
        </p:spPr>
        <p:txBody>
          <a:bodyPr/>
          <a:lstStyle/>
          <a:p>
            <a:r>
              <a:rPr lang="en-US" smtClean="0"/>
              <a:t>Click icon to add chart</a:t>
            </a:r>
            <a:endParaRPr lang="en-US" dirty="0"/>
          </a:p>
        </p:txBody>
      </p:sp>
      <p:sp>
        <p:nvSpPr>
          <p:cNvPr id="8" name="Chart Placeholder 4"/>
          <p:cNvSpPr>
            <a:spLocks noGrp="1"/>
          </p:cNvSpPr>
          <p:nvPr>
            <p:ph type="chart" sz="quarter" idx="20"/>
          </p:nvPr>
        </p:nvSpPr>
        <p:spPr>
          <a:xfrm>
            <a:off x="4612216" y="3723217"/>
            <a:ext cx="4159249" cy="2461684"/>
          </a:xfrm>
        </p:spPr>
        <p:txBody>
          <a:bodyPr/>
          <a:lstStyle/>
          <a:p>
            <a:r>
              <a:rPr lang="en-US" smtClean="0"/>
              <a:t>Click icon to add chart</a:t>
            </a:r>
            <a:endParaRPr lang="en-US" dirty="0"/>
          </a:p>
        </p:txBody>
      </p:sp>
      <p:sp>
        <p:nvSpPr>
          <p:cNvPr id="9" name="Chart Placeholder 4"/>
          <p:cNvSpPr>
            <a:spLocks noGrp="1"/>
          </p:cNvSpPr>
          <p:nvPr>
            <p:ph type="chart" sz="quarter" idx="21"/>
          </p:nvPr>
        </p:nvSpPr>
        <p:spPr>
          <a:xfrm>
            <a:off x="347133" y="1140883"/>
            <a:ext cx="4159249" cy="2461684"/>
          </a:xfrm>
        </p:spPr>
        <p:txBody>
          <a:bodyPr/>
          <a:lstStyle/>
          <a:p>
            <a:r>
              <a:rPr lang="en-US" smtClean="0"/>
              <a:t>Click icon to add chart</a:t>
            </a:r>
            <a:endParaRPr lang="en-US" dirty="0"/>
          </a:p>
        </p:txBody>
      </p:sp>
      <p:sp>
        <p:nvSpPr>
          <p:cNvPr id="14" name="Chart Placeholder 4"/>
          <p:cNvSpPr>
            <a:spLocks noGrp="1"/>
          </p:cNvSpPr>
          <p:nvPr>
            <p:ph type="chart" sz="quarter" idx="22"/>
          </p:nvPr>
        </p:nvSpPr>
        <p:spPr>
          <a:xfrm>
            <a:off x="351366" y="3716867"/>
            <a:ext cx="4159249" cy="2461684"/>
          </a:xfrm>
        </p:spPr>
        <p:txBody>
          <a:bodyPr/>
          <a:lstStyle/>
          <a:p>
            <a:r>
              <a:rPr lang="en-US" smtClean="0"/>
              <a:t>Click icon to add chart</a:t>
            </a:r>
            <a:endParaRPr lang="en-US" dirty="0"/>
          </a:p>
        </p:txBody>
      </p:sp>
    </p:spTree>
    <p:extLst>
      <p:ext uri="{BB962C8B-B14F-4D97-AF65-F5344CB8AC3E}">
        <p14:creationId xmlns:p14="http://schemas.microsoft.com/office/powerpoint/2010/main" val="291521210"/>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ac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6933" y="288636"/>
            <a:ext cx="8533067" cy="461819"/>
          </a:xfrm>
        </p:spPr>
        <p:txBody>
          <a:bodyPr anchor="b">
            <a:normAutofit/>
          </a:bodyPr>
          <a:lstStyle>
            <a:lvl1pPr>
              <a:defRPr sz="2200" b="0" i="0" baseline="0">
                <a:solidFill>
                  <a:srgbClr val="021F43"/>
                </a:solidFill>
                <a:latin typeface="+mn-lt"/>
                <a:cs typeface="Andes ExtraLight"/>
              </a:defRPr>
            </a:lvl1pPr>
          </a:lstStyle>
          <a:p>
            <a:r>
              <a:rPr lang="en-US" dirty="0" smtClean="0"/>
              <a:t>Contact Slide</a:t>
            </a:r>
            <a:endParaRPr lang="en-US" dirty="0"/>
          </a:p>
        </p:txBody>
      </p:sp>
      <p:sp>
        <p:nvSpPr>
          <p:cNvPr id="9" name="Footer Placeholder 8"/>
          <p:cNvSpPr>
            <a:spLocks noGrp="1"/>
          </p:cNvSpPr>
          <p:nvPr>
            <p:ph type="ftr" sz="quarter" idx="11"/>
          </p:nvPr>
        </p:nvSpPr>
        <p:spPr/>
        <p:txBody>
          <a:bodyPr/>
          <a:lstStyle/>
          <a:p>
            <a:r>
              <a:rPr lang="en-US" smtClean="0"/>
              <a:t>Confidential &amp; for IFC Staff Only Working Draft – Discussion Paper Only</a:t>
            </a:r>
            <a:endParaRPr lang="en-US" dirty="0"/>
          </a:p>
        </p:txBody>
      </p:sp>
      <p:sp>
        <p:nvSpPr>
          <p:cNvPr id="10" name="Slide Number Placeholder 9"/>
          <p:cNvSpPr>
            <a:spLocks noGrp="1"/>
          </p:cNvSpPr>
          <p:nvPr>
            <p:ph type="sldNum" sz="quarter" idx="12"/>
          </p:nvPr>
        </p:nvSpPr>
        <p:spPr/>
        <p:txBody>
          <a:bodyPr/>
          <a:lstStyle/>
          <a:p>
            <a:pPr>
              <a:defRPr/>
            </a:pPr>
            <a:fld id="{A91C009A-D183-4B06-A7F0-ADEC358427FA}" type="slidenum">
              <a:rPr lang="en-US" smtClean="0"/>
              <a:pPr>
                <a:defRPr/>
              </a:pPr>
              <a:t>‹#›</a:t>
            </a:fld>
            <a:endParaRPr lang="en-US" dirty="0"/>
          </a:p>
        </p:txBody>
      </p:sp>
      <p:sp>
        <p:nvSpPr>
          <p:cNvPr id="6" name="Table Placeholder 5"/>
          <p:cNvSpPr>
            <a:spLocks noGrp="1"/>
          </p:cNvSpPr>
          <p:nvPr>
            <p:ph type="tbl" sz="quarter" idx="13"/>
          </p:nvPr>
        </p:nvSpPr>
        <p:spPr>
          <a:xfrm>
            <a:off x="349779" y="968963"/>
            <a:ext cx="8529637" cy="5349287"/>
          </a:xfrm>
        </p:spPr>
        <p:txBody>
          <a:bodyPr>
            <a:normAutofit/>
          </a:bodyPr>
          <a:lstStyle>
            <a:lvl1pPr>
              <a:lnSpc>
                <a:spcPct val="100000"/>
              </a:lnSpc>
              <a:spcBef>
                <a:spcPts val="0"/>
              </a:spcBef>
              <a:defRPr sz="1200"/>
            </a:lvl1pPr>
          </a:lstStyle>
          <a:p>
            <a:r>
              <a:rPr lang="en-US" smtClean="0"/>
              <a:t>Click icon to add table</a:t>
            </a:r>
            <a:endParaRPr lang="en-US" dirty="0"/>
          </a:p>
        </p:txBody>
      </p:sp>
    </p:spTree>
    <p:extLst>
      <p:ext uri="{BB962C8B-B14F-4D97-AF65-F5344CB8AC3E}">
        <p14:creationId xmlns:p14="http://schemas.microsoft.com/office/powerpoint/2010/main" val="430968247"/>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ue Geometric Divider">
    <p:spTree>
      <p:nvGrpSpPr>
        <p:cNvPr id="1" name=""/>
        <p:cNvGrpSpPr/>
        <p:nvPr/>
      </p:nvGrpSpPr>
      <p:grpSpPr>
        <a:xfrm>
          <a:off x="0" y="0"/>
          <a:ext cx="0" cy="0"/>
          <a:chOff x="0" y="0"/>
          <a:chExt cx="0" cy="0"/>
        </a:xfrm>
      </p:grpSpPr>
      <p:sp>
        <p:nvSpPr>
          <p:cNvPr id="265" name="Line 1086"/>
          <p:cNvSpPr>
            <a:spLocks noChangeShapeType="1"/>
          </p:cNvSpPr>
          <p:nvPr userDrawn="1"/>
        </p:nvSpPr>
        <p:spPr bwMode="auto">
          <a:xfrm>
            <a:off x="484188" y="617538"/>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66" name="Line 1087"/>
          <p:cNvSpPr>
            <a:spLocks noChangeShapeType="1"/>
          </p:cNvSpPr>
          <p:nvPr userDrawn="1"/>
        </p:nvSpPr>
        <p:spPr bwMode="auto">
          <a:xfrm>
            <a:off x="484188" y="617538"/>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67" name="Rectangle 1088"/>
          <p:cNvSpPr>
            <a:spLocks noChangeArrowheads="1"/>
          </p:cNvSpPr>
          <p:nvPr userDrawn="1"/>
        </p:nvSpPr>
        <p:spPr bwMode="auto">
          <a:xfrm>
            <a:off x="484188" y="617538"/>
            <a:ext cx="1587" cy="1587"/>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268" name="Rectangle 1089"/>
          <p:cNvSpPr>
            <a:spLocks noChangeArrowheads="1"/>
          </p:cNvSpPr>
          <p:nvPr userDrawn="1"/>
        </p:nvSpPr>
        <p:spPr bwMode="auto">
          <a:xfrm>
            <a:off x="484188" y="617538"/>
            <a:ext cx="1587" cy="1587"/>
          </a:xfrm>
          <a:prstGeom prst="rect">
            <a:avLst/>
          </a:prstGeom>
          <a:noFill/>
          <a:ln w="9525">
            <a:noFill/>
            <a:miter lim="800000"/>
            <a:headEnd/>
            <a:tailEnd/>
          </a:ln>
        </p:spPr>
        <p:txBody>
          <a:bodyPr/>
          <a:lstStyle/>
          <a:p>
            <a:pPr>
              <a:spcBef>
                <a:spcPct val="50000"/>
              </a:spcBef>
              <a:buFontTx/>
              <a:buChar char="•"/>
              <a:defRPr/>
            </a:pPr>
            <a:endParaRPr lang="en-US" sz="1300" b="0" dirty="0"/>
          </a:p>
        </p:txBody>
      </p:sp>
      <p:sp>
        <p:nvSpPr>
          <p:cNvPr id="269" name="Freeform 1098"/>
          <p:cNvSpPr>
            <a:spLocks/>
          </p:cNvSpPr>
          <p:nvPr userDrawn="1"/>
        </p:nvSpPr>
        <p:spPr bwMode="auto">
          <a:xfrm>
            <a:off x="487363" y="617538"/>
            <a:ext cx="3175" cy="1587"/>
          </a:xfrm>
          <a:custGeom>
            <a:avLst/>
            <a:gdLst/>
            <a:ahLst/>
            <a:cxnLst>
              <a:cxn ang="0">
                <a:pos x="0" y="0"/>
              </a:cxn>
              <a:cxn ang="0">
                <a:pos x="2" y="0"/>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2" y="0"/>
              </a:cxn>
              <a:cxn ang="0">
                <a:pos x="2" y="0"/>
              </a:cxn>
              <a:cxn ang="0">
                <a:pos x="2" y="0"/>
              </a:cxn>
              <a:cxn ang="0">
                <a:pos x="0" y="0"/>
              </a:cxn>
              <a:cxn ang="0">
                <a:pos x="0" y="0"/>
              </a:cxn>
              <a:cxn ang="0">
                <a:pos x="0" y="0"/>
              </a:cxn>
            </a:cxnLst>
            <a:rect l="0" t="0" r="r" b="b"/>
            <a:pathLst>
              <a:path w="2">
                <a:moveTo>
                  <a:pt x="0" y="0"/>
                </a:moveTo>
                <a:lnTo>
                  <a:pt x="2" y="0"/>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2" y="0"/>
                </a:lnTo>
                <a:lnTo>
                  <a:pt x="2" y="0"/>
                </a:lnTo>
                <a:lnTo>
                  <a:pt x="2"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70" name="Freeform 1115"/>
          <p:cNvSpPr>
            <a:spLocks/>
          </p:cNvSpPr>
          <p:nvPr userDrawn="1"/>
        </p:nvSpPr>
        <p:spPr bwMode="auto">
          <a:xfrm>
            <a:off x="458788" y="473075"/>
            <a:ext cx="3175" cy="3175"/>
          </a:xfrm>
          <a:custGeom>
            <a:avLst/>
            <a:gdLst/>
            <a:ahLst/>
            <a:cxnLst>
              <a:cxn ang="0">
                <a:pos x="0" y="2"/>
              </a:cxn>
              <a:cxn ang="0">
                <a:pos x="0" y="2"/>
              </a:cxn>
              <a:cxn ang="0">
                <a:pos x="0" y="2"/>
              </a:cxn>
              <a:cxn ang="0">
                <a:pos x="0" y="2"/>
              </a:cxn>
              <a:cxn ang="0">
                <a:pos x="0" y="2"/>
              </a:cxn>
              <a:cxn ang="0">
                <a:pos x="0" y="2"/>
              </a:cxn>
              <a:cxn ang="0">
                <a:pos x="2" y="2"/>
              </a:cxn>
              <a:cxn ang="0">
                <a:pos x="2" y="2"/>
              </a:cxn>
              <a:cxn ang="0">
                <a:pos x="2" y="0"/>
              </a:cxn>
              <a:cxn ang="0">
                <a:pos x="0" y="2"/>
              </a:cxn>
              <a:cxn ang="0">
                <a:pos x="0" y="2"/>
              </a:cxn>
              <a:cxn ang="0">
                <a:pos x="0" y="2"/>
              </a:cxn>
              <a:cxn ang="0">
                <a:pos x="0" y="2"/>
              </a:cxn>
              <a:cxn ang="0">
                <a:pos x="0" y="2"/>
              </a:cxn>
              <a:cxn ang="0">
                <a:pos x="2" y="2"/>
              </a:cxn>
              <a:cxn ang="0">
                <a:pos x="2" y="2"/>
              </a:cxn>
              <a:cxn ang="0">
                <a:pos x="2" y="2"/>
              </a:cxn>
              <a:cxn ang="0">
                <a:pos x="2" y="2"/>
              </a:cxn>
              <a:cxn ang="0">
                <a:pos x="2" y="2"/>
              </a:cxn>
              <a:cxn ang="0">
                <a:pos x="2" y="2"/>
              </a:cxn>
              <a:cxn ang="0">
                <a:pos x="0" y="2"/>
              </a:cxn>
              <a:cxn ang="0">
                <a:pos x="0" y="2"/>
              </a:cxn>
              <a:cxn ang="0">
                <a:pos x="0" y="2"/>
              </a:cxn>
              <a:cxn ang="0">
                <a:pos x="0" y="2"/>
              </a:cxn>
              <a:cxn ang="0">
                <a:pos x="0" y="2"/>
              </a:cxn>
              <a:cxn ang="0">
                <a:pos x="0" y="2"/>
              </a:cxn>
              <a:cxn ang="0">
                <a:pos x="0" y="2"/>
              </a:cxn>
              <a:cxn ang="0">
                <a:pos x="2" y="2"/>
              </a:cxn>
              <a:cxn ang="0">
                <a:pos x="0" y="2"/>
              </a:cxn>
              <a:cxn ang="0">
                <a:pos x="2" y="2"/>
              </a:cxn>
              <a:cxn ang="0">
                <a:pos x="2" y="2"/>
              </a:cxn>
              <a:cxn ang="0">
                <a:pos x="2" y="2"/>
              </a:cxn>
              <a:cxn ang="0">
                <a:pos x="0" y="2"/>
              </a:cxn>
              <a:cxn ang="0">
                <a:pos x="0" y="2"/>
              </a:cxn>
            </a:cxnLst>
            <a:rect l="0" t="0" r="r" b="b"/>
            <a:pathLst>
              <a:path w="2" h="2">
                <a:moveTo>
                  <a:pt x="0" y="2"/>
                </a:move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2" y="0"/>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2" y="2"/>
                </a:lnTo>
                <a:lnTo>
                  <a:pt x="2" y="2"/>
                </a:lnTo>
                <a:lnTo>
                  <a:pt x="2" y="2"/>
                </a:lnTo>
                <a:lnTo>
                  <a:pt x="2" y="2"/>
                </a:lnTo>
                <a:lnTo>
                  <a:pt x="0" y="2"/>
                </a:lnTo>
                <a:lnTo>
                  <a:pt x="2" y="2"/>
                </a:lnTo>
                <a:lnTo>
                  <a:pt x="2"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0" y="2"/>
                </a:lnTo>
                <a:lnTo>
                  <a:pt x="2" y="2"/>
                </a:lnTo>
                <a:lnTo>
                  <a:pt x="2" y="2"/>
                </a:lnTo>
                <a:lnTo>
                  <a:pt x="2" y="2"/>
                </a:lnTo>
                <a:lnTo>
                  <a:pt x="2" y="2"/>
                </a:lnTo>
                <a:lnTo>
                  <a:pt x="2" y="2"/>
                </a:lnTo>
                <a:lnTo>
                  <a:pt x="2" y="2"/>
                </a:lnTo>
                <a:lnTo>
                  <a:pt x="2" y="2"/>
                </a:lnTo>
                <a:lnTo>
                  <a:pt x="0"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71" name="Freeform 1120"/>
          <p:cNvSpPr>
            <a:spLocks/>
          </p:cNvSpPr>
          <p:nvPr userDrawn="1"/>
        </p:nvSpPr>
        <p:spPr bwMode="auto">
          <a:xfrm>
            <a:off x="458788" y="463550"/>
            <a:ext cx="3175" cy="3175"/>
          </a:xfrm>
          <a:custGeom>
            <a:avLst/>
            <a:gdLst/>
            <a:ahLst/>
            <a:cxnLst>
              <a:cxn ang="0">
                <a:pos x="0" y="0"/>
              </a:cxn>
              <a:cxn ang="0">
                <a:pos x="0" y="2"/>
              </a:cxn>
              <a:cxn ang="0">
                <a:pos x="0" y="2"/>
              </a:cxn>
              <a:cxn ang="0">
                <a:pos x="0" y="2"/>
              </a:cxn>
              <a:cxn ang="0">
                <a:pos x="2" y="2"/>
              </a:cxn>
              <a:cxn ang="0">
                <a:pos x="2" y="0"/>
              </a:cxn>
              <a:cxn ang="0">
                <a:pos x="2" y="0"/>
              </a:cxn>
              <a:cxn ang="0">
                <a:pos x="2" y="0"/>
              </a:cxn>
              <a:cxn ang="0">
                <a:pos x="0" y="0"/>
              </a:cxn>
              <a:cxn ang="0">
                <a:pos x="0" y="2"/>
              </a:cxn>
              <a:cxn ang="0">
                <a:pos x="0" y="2"/>
              </a:cxn>
              <a:cxn ang="0">
                <a:pos x="2" y="0"/>
              </a:cxn>
              <a:cxn ang="0">
                <a:pos x="2" y="0"/>
              </a:cxn>
              <a:cxn ang="0">
                <a:pos x="2" y="0"/>
              </a:cxn>
              <a:cxn ang="0">
                <a:pos x="2" y="2"/>
              </a:cxn>
              <a:cxn ang="0">
                <a:pos x="0" y="2"/>
              </a:cxn>
              <a:cxn ang="0">
                <a:pos x="0" y="2"/>
              </a:cxn>
              <a:cxn ang="0">
                <a:pos x="0" y="2"/>
              </a:cxn>
              <a:cxn ang="0">
                <a:pos x="0" y="2"/>
              </a:cxn>
              <a:cxn ang="0">
                <a:pos x="0" y="2"/>
              </a:cxn>
              <a:cxn ang="0">
                <a:pos x="0" y="2"/>
              </a:cxn>
              <a:cxn ang="0">
                <a:pos x="0" y="2"/>
              </a:cxn>
              <a:cxn ang="0">
                <a:pos x="0" y="2"/>
              </a:cxn>
              <a:cxn ang="0">
                <a:pos x="2" y="2"/>
              </a:cxn>
              <a:cxn ang="0">
                <a:pos x="0" y="2"/>
              </a:cxn>
              <a:cxn ang="0">
                <a:pos x="0" y="2"/>
              </a:cxn>
              <a:cxn ang="0">
                <a:pos x="2" y="2"/>
              </a:cxn>
              <a:cxn ang="0">
                <a:pos x="2" y="2"/>
              </a:cxn>
              <a:cxn ang="0">
                <a:pos x="2" y="0"/>
              </a:cxn>
              <a:cxn ang="0">
                <a:pos x="0" y="0"/>
              </a:cxn>
              <a:cxn ang="0">
                <a:pos x="0" y="0"/>
              </a:cxn>
            </a:cxnLst>
            <a:rect l="0" t="0" r="r" b="b"/>
            <a:pathLst>
              <a:path w="2" h="2">
                <a:moveTo>
                  <a:pt x="0" y="0"/>
                </a:moveTo>
                <a:lnTo>
                  <a:pt x="0" y="2"/>
                </a:lnTo>
                <a:lnTo>
                  <a:pt x="0" y="2"/>
                </a:lnTo>
                <a:lnTo>
                  <a:pt x="0" y="2"/>
                </a:lnTo>
                <a:lnTo>
                  <a:pt x="2" y="2"/>
                </a:lnTo>
                <a:lnTo>
                  <a:pt x="2" y="0"/>
                </a:lnTo>
                <a:lnTo>
                  <a:pt x="2" y="0"/>
                </a:lnTo>
                <a:lnTo>
                  <a:pt x="2" y="0"/>
                </a:lnTo>
                <a:lnTo>
                  <a:pt x="0" y="0"/>
                </a:lnTo>
                <a:lnTo>
                  <a:pt x="0" y="2"/>
                </a:lnTo>
                <a:lnTo>
                  <a:pt x="0" y="2"/>
                </a:lnTo>
                <a:lnTo>
                  <a:pt x="2" y="0"/>
                </a:lnTo>
                <a:lnTo>
                  <a:pt x="2" y="0"/>
                </a:lnTo>
                <a:lnTo>
                  <a:pt x="2" y="0"/>
                </a:lnTo>
                <a:lnTo>
                  <a:pt x="2" y="2"/>
                </a:lnTo>
                <a:lnTo>
                  <a:pt x="0" y="2"/>
                </a:lnTo>
                <a:lnTo>
                  <a:pt x="0" y="2"/>
                </a:lnTo>
                <a:lnTo>
                  <a:pt x="0" y="2"/>
                </a:lnTo>
                <a:lnTo>
                  <a:pt x="0" y="2"/>
                </a:lnTo>
                <a:lnTo>
                  <a:pt x="0" y="2"/>
                </a:lnTo>
                <a:lnTo>
                  <a:pt x="0" y="2"/>
                </a:lnTo>
                <a:lnTo>
                  <a:pt x="0" y="2"/>
                </a:lnTo>
                <a:lnTo>
                  <a:pt x="0" y="2"/>
                </a:lnTo>
                <a:lnTo>
                  <a:pt x="2" y="2"/>
                </a:lnTo>
                <a:lnTo>
                  <a:pt x="0" y="2"/>
                </a:lnTo>
                <a:lnTo>
                  <a:pt x="0" y="2"/>
                </a:lnTo>
                <a:lnTo>
                  <a:pt x="2" y="2"/>
                </a:lnTo>
                <a:lnTo>
                  <a:pt x="2" y="2"/>
                </a:lnTo>
                <a:lnTo>
                  <a:pt x="2"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72" name="Freeform 1134"/>
          <p:cNvSpPr>
            <a:spLocks/>
          </p:cNvSpPr>
          <p:nvPr userDrawn="1"/>
        </p:nvSpPr>
        <p:spPr bwMode="auto">
          <a:xfrm>
            <a:off x="703263" y="514350"/>
            <a:ext cx="3175" cy="6350"/>
          </a:xfrm>
          <a:custGeom>
            <a:avLst/>
            <a:gdLst/>
            <a:ahLst/>
            <a:cxnLst>
              <a:cxn ang="0">
                <a:pos x="2" y="4"/>
              </a:cxn>
              <a:cxn ang="0">
                <a:pos x="2" y="4"/>
              </a:cxn>
              <a:cxn ang="0">
                <a:pos x="2" y="4"/>
              </a:cxn>
              <a:cxn ang="0">
                <a:pos x="2" y="2"/>
              </a:cxn>
              <a:cxn ang="0">
                <a:pos x="2" y="0"/>
              </a:cxn>
              <a:cxn ang="0">
                <a:pos x="2" y="0"/>
              </a:cxn>
              <a:cxn ang="0">
                <a:pos x="2" y="0"/>
              </a:cxn>
              <a:cxn ang="0">
                <a:pos x="0" y="2"/>
              </a:cxn>
              <a:cxn ang="0">
                <a:pos x="2" y="4"/>
              </a:cxn>
              <a:cxn ang="0">
                <a:pos x="2" y="2"/>
              </a:cxn>
              <a:cxn ang="0">
                <a:pos x="2" y="2"/>
              </a:cxn>
              <a:cxn ang="0">
                <a:pos x="2" y="0"/>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0" y="2"/>
              </a:cxn>
              <a:cxn ang="0">
                <a:pos x="2" y="4"/>
              </a:cxn>
            </a:cxnLst>
            <a:rect l="0" t="0" r="r" b="b"/>
            <a:pathLst>
              <a:path w="2" h="4">
                <a:moveTo>
                  <a:pt x="2" y="4"/>
                </a:moveTo>
                <a:lnTo>
                  <a:pt x="2" y="4"/>
                </a:lnTo>
                <a:lnTo>
                  <a:pt x="2" y="4"/>
                </a:lnTo>
                <a:lnTo>
                  <a:pt x="2" y="2"/>
                </a:lnTo>
                <a:lnTo>
                  <a:pt x="2" y="0"/>
                </a:lnTo>
                <a:lnTo>
                  <a:pt x="2" y="0"/>
                </a:lnTo>
                <a:lnTo>
                  <a:pt x="2" y="0"/>
                </a:lnTo>
                <a:lnTo>
                  <a:pt x="0" y="2"/>
                </a:lnTo>
                <a:lnTo>
                  <a:pt x="2" y="4"/>
                </a:lnTo>
                <a:lnTo>
                  <a:pt x="2" y="2"/>
                </a:lnTo>
                <a:lnTo>
                  <a:pt x="2" y="2"/>
                </a:lnTo>
                <a:lnTo>
                  <a:pt x="2" y="0"/>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0" y="2"/>
                </a:lnTo>
                <a:lnTo>
                  <a:pt x="2" y="4"/>
                </a:lnTo>
              </a:path>
            </a:pathLst>
          </a:custGeom>
          <a:noFill/>
          <a:ln w="9525">
            <a:noFill/>
            <a:round/>
            <a:headEnd/>
            <a:tailEnd/>
          </a:ln>
        </p:spPr>
        <p:txBody>
          <a:bodyPr/>
          <a:lstStyle/>
          <a:p>
            <a:pPr>
              <a:spcBef>
                <a:spcPct val="50000"/>
              </a:spcBef>
              <a:buFontTx/>
              <a:buChar char="•"/>
              <a:defRPr/>
            </a:pPr>
            <a:endParaRPr lang="en-US" sz="1300" b="0" dirty="0"/>
          </a:p>
        </p:txBody>
      </p:sp>
      <p:sp>
        <p:nvSpPr>
          <p:cNvPr id="273" name="Freeform 1141"/>
          <p:cNvSpPr>
            <a:spLocks/>
          </p:cNvSpPr>
          <p:nvPr userDrawn="1"/>
        </p:nvSpPr>
        <p:spPr bwMode="auto">
          <a:xfrm>
            <a:off x="706438" y="479425"/>
            <a:ext cx="1587" cy="6350"/>
          </a:xfrm>
          <a:custGeom>
            <a:avLst/>
            <a:gdLst/>
            <a:ahLst/>
            <a:cxnLst>
              <a:cxn ang="0">
                <a:pos x="0" y="4"/>
              </a:cxn>
              <a:cxn ang="0">
                <a:pos x="0" y="2"/>
              </a:cxn>
              <a:cxn ang="0">
                <a:pos x="0" y="0"/>
              </a:cxn>
              <a:cxn ang="0">
                <a:pos x="0" y="0"/>
              </a:cxn>
              <a:cxn ang="0">
                <a:pos x="0" y="2"/>
              </a:cxn>
              <a:cxn ang="0">
                <a:pos x="0" y="2"/>
              </a:cxn>
              <a:cxn ang="0">
                <a:pos x="0" y="4"/>
              </a:cxn>
              <a:cxn ang="0">
                <a:pos x="0" y="2"/>
              </a:cxn>
              <a:cxn ang="0">
                <a:pos x="0" y="2"/>
              </a:cxn>
              <a:cxn ang="0">
                <a:pos x="0" y="2"/>
              </a:cxn>
              <a:cxn ang="0">
                <a:pos x="0" y="2"/>
              </a:cxn>
              <a:cxn ang="0">
                <a:pos x="0" y="2"/>
              </a:cxn>
              <a:cxn ang="0">
                <a:pos x="0" y="2"/>
              </a:cxn>
              <a:cxn ang="0">
                <a:pos x="0" y="2"/>
              </a:cxn>
              <a:cxn ang="0">
                <a:pos x="0" y="4"/>
              </a:cxn>
            </a:cxnLst>
            <a:rect l="0" t="0" r="r" b="b"/>
            <a:pathLst>
              <a:path h="4">
                <a:moveTo>
                  <a:pt x="0" y="4"/>
                </a:moveTo>
                <a:lnTo>
                  <a:pt x="0" y="2"/>
                </a:lnTo>
                <a:lnTo>
                  <a:pt x="0" y="0"/>
                </a:lnTo>
                <a:lnTo>
                  <a:pt x="0" y="0"/>
                </a:lnTo>
                <a:lnTo>
                  <a:pt x="0" y="2"/>
                </a:lnTo>
                <a:lnTo>
                  <a:pt x="0" y="2"/>
                </a:lnTo>
                <a:lnTo>
                  <a:pt x="0" y="4"/>
                </a:lnTo>
                <a:lnTo>
                  <a:pt x="0" y="2"/>
                </a:lnTo>
                <a:lnTo>
                  <a:pt x="0" y="2"/>
                </a:lnTo>
                <a:lnTo>
                  <a:pt x="0" y="2"/>
                </a:lnTo>
                <a:lnTo>
                  <a:pt x="0" y="2"/>
                </a:lnTo>
                <a:lnTo>
                  <a:pt x="0" y="2"/>
                </a:lnTo>
                <a:lnTo>
                  <a:pt x="0" y="2"/>
                </a:lnTo>
                <a:lnTo>
                  <a:pt x="0" y="2"/>
                </a:lnTo>
                <a:lnTo>
                  <a:pt x="0" y="4"/>
                </a:lnTo>
              </a:path>
            </a:pathLst>
          </a:custGeom>
          <a:noFill/>
          <a:ln w="9525">
            <a:noFill/>
            <a:round/>
            <a:headEnd/>
            <a:tailEnd/>
          </a:ln>
        </p:spPr>
        <p:txBody>
          <a:bodyPr/>
          <a:lstStyle/>
          <a:p>
            <a:pPr>
              <a:spcBef>
                <a:spcPct val="50000"/>
              </a:spcBef>
              <a:buFontTx/>
              <a:buChar char="•"/>
              <a:defRPr/>
            </a:pPr>
            <a:endParaRPr lang="en-US" sz="1300" b="0" dirty="0"/>
          </a:p>
        </p:txBody>
      </p:sp>
      <p:sp>
        <p:nvSpPr>
          <p:cNvPr id="274" name="Freeform 1148"/>
          <p:cNvSpPr>
            <a:spLocks/>
          </p:cNvSpPr>
          <p:nvPr userDrawn="1"/>
        </p:nvSpPr>
        <p:spPr bwMode="auto">
          <a:xfrm>
            <a:off x="693738" y="460375"/>
            <a:ext cx="3175" cy="3175"/>
          </a:xfrm>
          <a:custGeom>
            <a:avLst/>
            <a:gdLst/>
            <a:ahLst/>
            <a:cxnLst>
              <a:cxn ang="0">
                <a:pos x="2" y="2"/>
              </a:cxn>
              <a:cxn ang="0">
                <a:pos x="2" y="0"/>
              </a:cxn>
              <a:cxn ang="0">
                <a:pos x="2" y="0"/>
              </a:cxn>
              <a:cxn ang="0">
                <a:pos x="2" y="0"/>
              </a:cxn>
              <a:cxn ang="0">
                <a:pos x="2" y="0"/>
              </a:cxn>
              <a:cxn ang="0">
                <a:pos x="0" y="0"/>
              </a:cxn>
              <a:cxn ang="0">
                <a:pos x="0" y="0"/>
              </a:cxn>
              <a:cxn ang="0">
                <a:pos x="0" y="2"/>
              </a:cxn>
              <a:cxn ang="0">
                <a:pos x="0" y="2"/>
              </a:cxn>
              <a:cxn ang="0">
                <a:pos x="0" y="2"/>
              </a:cxn>
              <a:cxn ang="0">
                <a:pos x="2" y="2"/>
              </a:cxn>
              <a:cxn ang="0">
                <a:pos x="2" y="2"/>
              </a:cxn>
              <a:cxn ang="0">
                <a:pos x="2" y="0"/>
              </a:cxn>
              <a:cxn ang="0">
                <a:pos x="2" y="0"/>
              </a:cxn>
              <a:cxn ang="0">
                <a:pos x="2" y="0"/>
              </a:cxn>
              <a:cxn ang="0">
                <a:pos x="0" y="2"/>
              </a:cxn>
              <a:cxn ang="0">
                <a:pos x="2" y="2"/>
              </a:cxn>
              <a:cxn ang="0">
                <a:pos x="2" y="0"/>
              </a:cxn>
              <a:cxn ang="0">
                <a:pos x="0" y="2"/>
              </a:cxn>
              <a:cxn ang="0">
                <a:pos x="2" y="2"/>
              </a:cxn>
              <a:cxn ang="0">
                <a:pos x="0" y="2"/>
              </a:cxn>
              <a:cxn ang="0">
                <a:pos x="0" y="2"/>
              </a:cxn>
              <a:cxn ang="0">
                <a:pos x="0" y="2"/>
              </a:cxn>
              <a:cxn ang="0">
                <a:pos x="0" y="2"/>
              </a:cxn>
              <a:cxn ang="0">
                <a:pos x="0" y="2"/>
              </a:cxn>
              <a:cxn ang="0">
                <a:pos x="0" y="2"/>
              </a:cxn>
              <a:cxn ang="0">
                <a:pos x="0" y="2"/>
              </a:cxn>
              <a:cxn ang="0">
                <a:pos x="0" y="2"/>
              </a:cxn>
              <a:cxn ang="0">
                <a:pos x="0" y="2"/>
              </a:cxn>
              <a:cxn ang="0">
                <a:pos x="2" y="2"/>
              </a:cxn>
              <a:cxn ang="0">
                <a:pos x="2" y="2"/>
              </a:cxn>
            </a:cxnLst>
            <a:rect l="0" t="0" r="r" b="b"/>
            <a:pathLst>
              <a:path w="2" h="2">
                <a:moveTo>
                  <a:pt x="2" y="2"/>
                </a:moveTo>
                <a:lnTo>
                  <a:pt x="2" y="0"/>
                </a:lnTo>
                <a:lnTo>
                  <a:pt x="2" y="0"/>
                </a:lnTo>
                <a:lnTo>
                  <a:pt x="2" y="0"/>
                </a:lnTo>
                <a:lnTo>
                  <a:pt x="2" y="0"/>
                </a:lnTo>
                <a:lnTo>
                  <a:pt x="0" y="0"/>
                </a:lnTo>
                <a:lnTo>
                  <a:pt x="0" y="0"/>
                </a:lnTo>
                <a:lnTo>
                  <a:pt x="0" y="2"/>
                </a:lnTo>
                <a:lnTo>
                  <a:pt x="0" y="2"/>
                </a:lnTo>
                <a:lnTo>
                  <a:pt x="0" y="2"/>
                </a:lnTo>
                <a:lnTo>
                  <a:pt x="2" y="2"/>
                </a:lnTo>
                <a:lnTo>
                  <a:pt x="2" y="2"/>
                </a:lnTo>
                <a:lnTo>
                  <a:pt x="2" y="0"/>
                </a:lnTo>
                <a:lnTo>
                  <a:pt x="2" y="0"/>
                </a:lnTo>
                <a:lnTo>
                  <a:pt x="2" y="0"/>
                </a:lnTo>
                <a:lnTo>
                  <a:pt x="0" y="2"/>
                </a:lnTo>
                <a:lnTo>
                  <a:pt x="2" y="2"/>
                </a:lnTo>
                <a:lnTo>
                  <a:pt x="2" y="0"/>
                </a:lnTo>
                <a:lnTo>
                  <a:pt x="0" y="2"/>
                </a:lnTo>
                <a:lnTo>
                  <a:pt x="2" y="2"/>
                </a:lnTo>
                <a:lnTo>
                  <a:pt x="0" y="2"/>
                </a:lnTo>
                <a:lnTo>
                  <a:pt x="0" y="2"/>
                </a:lnTo>
                <a:lnTo>
                  <a:pt x="0" y="2"/>
                </a:lnTo>
                <a:lnTo>
                  <a:pt x="0" y="2"/>
                </a:lnTo>
                <a:lnTo>
                  <a:pt x="0" y="2"/>
                </a:lnTo>
                <a:lnTo>
                  <a:pt x="0" y="2"/>
                </a:lnTo>
                <a:lnTo>
                  <a:pt x="0" y="2"/>
                </a:lnTo>
                <a:lnTo>
                  <a:pt x="0" y="2"/>
                </a:lnTo>
                <a:lnTo>
                  <a:pt x="0" y="2"/>
                </a:lnTo>
                <a:lnTo>
                  <a:pt x="2"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75" name="Freeform 1150"/>
          <p:cNvSpPr>
            <a:spLocks/>
          </p:cNvSpPr>
          <p:nvPr userDrawn="1"/>
        </p:nvSpPr>
        <p:spPr bwMode="auto">
          <a:xfrm>
            <a:off x="684213" y="447675"/>
            <a:ext cx="1587" cy="3175"/>
          </a:xfrm>
          <a:custGeom>
            <a:avLst/>
            <a:gdLst/>
            <a:ahLst/>
            <a:cxnLst>
              <a:cxn ang="0">
                <a:pos x="0" y="2"/>
              </a:cxn>
              <a:cxn ang="0">
                <a:pos x="0" y="0"/>
              </a:cxn>
              <a:cxn ang="0">
                <a:pos x="0" y="2"/>
              </a:cxn>
            </a:cxnLst>
            <a:rect l="0" t="0" r="r" b="b"/>
            <a:pathLst>
              <a:path h="2">
                <a:moveTo>
                  <a:pt x="0" y="2"/>
                </a:move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76" name="Freeform 1152"/>
          <p:cNvSpPr>
            <a:spLocks/>
          </p:cNvSpPr>
          <p:nvPr userDrawn="1"/>
        </p:nvSpPr>
        <p:spPr bwMode="auto">
          <a:xfrm>
            <a:off x="684213" y="447675"/>
            <a:ext cx="3175" cy="3175"/>
          </a:xfrm>
          <a:custGeom>
            <a:avLst/>
            <a:gdLst/>
            <a:ahLst/>
            <a:cxnLst>
              <a:cxn ang="0">
                <a:pos x="2" y="0"/>
              </a:cxn>
              <a:cxn ang="0">
                <a:pos x="0" y="0"/>
              </a:cxn>
              <a:cxn ang="0">
                <a:pos x="0" y="0"/>
              </a:cxn>
              <a:cxn ang="0">
                <a:pos x="0" y="0"/>
              </a:cxn>
              <a:cxn ang="0">
                <a:pos x="0" y="2"/>
              </a:cxn>
              <a:cxn ang="0">
                <a:pos x="2" y="2"/>
              </a:cxn>
              <a:cxn ang="0">
                <a:pos x="2" y="0"/>
              </a:cxn>
              <a:cxn ang="0">
                <a:pos x="0" y="0"/>
              </a:cxn>
              <a:cxn ang="0">
                <a:pos x="0" y="0"/>
              </a:cxn>
              <a:cxn ang="0">
                <a:pos x="0" y="0"/>
              </a:cxn>
              <a:cxn ang="0">
                <a:pos x="0" y="2"/>
              </a:cxn>
              <a:cxn ang="0">
                <a:pos x="2" y="2"/>
              </a:cxn>
              <a:cxn ang="0">
                <a:pos x="2" y="0"/>
              </a:cxn>
            </a:cxnLst>
            <a:rect l="0" t="0" r="r" b="b"/>
            <a:pathLst>
              <a:path w="2" h="2">
                <a:moveTo>
                  <a:pt x="2" y="0"/>
                </a:moveTo>
                <a:lnTo>
                  <a:pt x="0" y="0"/>
                </a:lnTo>
                <a:lnTo>
                  <a:pt x="0" y="0"/>
                </a:lnTo>
                <a:lnTo>
                  <a:pt x="0" y="0"/>
                </a:lnTo>
                <a:lnTo>
                  <a:pt x="0" y="2"/>
                </a:lnTo>
                <a:lnTo>
                  <a:pt x="2" y="2"/>
                </a:lnTo>
                <a:lnTo>
                  <a:pt x="2" y="0"/>
                </a:lnTo>
                <a:lnTo>
                  <a:pt x="0" y="0"/>
                </a:lnTo>
                <a:lnTo>
                  <a:pt x="0" y="0"/>
                </a:lnTo>
                <a:lnTo>
                  <a:pt x="0" y="0"/>
                </a:lnTo>
                <a:lnTo>
                  <a:pt x="0" y="2"/>
                </a:lnTo>
                <a:lnTo>
                  <a:pt x="2" y="2"/>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77" name="Freeform 1154"/>
          <p:cNvSpPr>
            <a:spLocks/>
          </p:cNvSpPr>
          <p:nvPr userDrawn="1"/>
        </p:nvSpPr>
        <p:spPr bwMode="auto">
          <a:xfrm>
            <a:off x="665163" y="434975"/>
            <a:ext cx="3175" cy="1588"/>
          </a:xfrm>
          <a:custGeom>
            <a:avLst/>
            <a:gdLst/>
            <a:ahLst/>
            <a:cxnLst>
              <a:cxn ang="0">
                <a:pos x="2" y="0"/>
              </a:cxn>
              <a:cxn ang="0">
                <a:pos x="0" y="0"/>
              </a:cxn>
              <a:cxn ang="0">
                <a:pos x="2" y="0"/>
              </a:cxn>
            </a:cxnLst>
            <a:rect l="0" t="0" r="r" b="b"/>
            <a:pathLst>
              <a:path w="2">
                <a:moveTo>
                  <a:pt x="2" y="0"/>
                </a:moveTo>
                <a:lnTo>
                  <a:pt x="0" y="0"/>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78" name="Freeform 1156"/>
          <p:cNvSpPr>
            <a:spLocks/>
          </p:cNvSpPr>
          <p:nvPr userDrawn="1"/>
        </p:nvSpPr>
        <p:spPr bwMode="auto">
          <a:xfrm>
            <a:off x="665163" y="431800"/>
            <a:ext cx="3175" cy="3175"/>
          </a:xfrm>
          <a:custGeom>
            <a:avLst/>
            <a:gdLst/>
            <a:ahLst/>
            <a:cxnLst>
              <a:cxn ang="0">
                <a:pos x="2" y="2"/>
              </a:cxn>
              <a:cxn ang="0">
                <a:pos x="0" y="0"/>
              </a:cxn>
              <a:cxn ang="0">
                <a:pos x="0" y="0"/>
              </a:cxn>
              <a:cxn ang="0">
                <a:pos x="0" y="2"/>
              </a:cxn>
              <a:cxn ang="0">
                <a:pos x="2" y="2"/>
              </a:cxn>
              <a:cxn ang="0">
                <a:pos x="2" y="2"/>
              </a:cxn>
              <a:cxn ang="0">
                <a:pos x="2" y="2"/>
              </a:cxn>
              <a:cxn ang="0">
                <a:pos x="0" y="0"/>
              </a:cxn>
              <a:cxn ang="0">
                <a:pos x="0" y="0"/>
              </a:cxn>
              <a:cxn ang="0">
                <a:pos x="0" y="2"/>
              </a:cxn>
              <a:cxn ang="0">
                <a:pos x="2" y="2"/>
              </a:cxn>
              <a:cxn ang="0">
                <a:pos x="2" y="2"/>
              </a:cxn>
              <a:cxn ang="0">
                <a:pos x="2" y="2"/>
              </a:cxn>
            </a:cxnLst>
            <a:rect l="0" t="0" r="r" b="b"/>
            <a:pathLst>
              <a:path w="2" h="2">
                <a:moveTo>
                  <a:pt x="2" y="2"/>
                </a:moveTo>
                <a:lnTo>
                  <a:pt x="0" y="0"/>
                </a:lnTo>
                <a:lnTo>
                  <a:pt x="0" y="0"/>
                </a:lnTo>
                <a:lnTo>
                  <a:pt x="0" y="2"/>
                </a:lnTo>
                <a:lnTo>
                  <a:pt x="2" y="2"/>
                </a:lnTo>
                <a:lnTo>
                  <a:pt x="2" y="2"/>
                </a:lnTo>
                <a:lnTo>
                  <a:pt x="2" y="2"/>
                </a:lnTo>
                <a:lnTo>
                  <a:pt x="0" y="0"/>
                </a:lnTo>
                <a:lnTo>
                  <a:pt x="0" y="0"/>
                </a:lnTo>
                <a:lnTo>
                  <a:pt x="0" y="2"/>
                </a:lnTo>
                <a:lnTo>
                  <a:pt x="2" y="2"/>
                </a:lnTo>
                <a:lnTo>
                  <a:pt x="2"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79" name="Freeform 1163"/>
          <p:cNvSpPr>
            <a:spLocks/>
          </p:cNvSpPr>
          <p:nvPr userDrawn="1"/>
        </p:nvSpPr>
        <p:spPr bwMode="auto">
          <a:xfrm>
            <a:off x="611188" y="415925"/>
            <a:ext cx="6350" cy="3175"/>
          </a:xfrm>
          <a:custGeom>
            <a:avLst/>
            <a:gdLst/>
            <a:ahLst/>
            <a:cxnLst>
              <a:cxn ang="0">
                <a:pos x="2" y="2"/>
              </a:cxn>
              <a:cxn ang="0">
                <a:pos x="2" y="2"/>
              </a:cxn>
              <a:cxn ang="0">
                <a:pos x="4" y="2"/>
              </a:cxn>
              <a:cxn ang="0">
                <a:pos x="4" y="0"/>
              </a:cxn>
              <a:cxn ang="0">
                <a:pos x="4" y="0"/>
              </a:cxn>
              <a:cxn ang="0">
                <a:pos x="2" y="0"/>
              </a:cxn>
              <a:cxn ang="0">
                <a:pos x="2" y="0"/>
              </a:cxn>
              <a:cxn ang="0">
                <a:pos x="0" y="2"/>
              </a:cxn>
              <a:cxn ang="0">
                <a:pos x="2" y="2"/>
              </a:cxn>
              <a:cxn ang="0">
                <a:pos x="2" y="0"/>
              </a:cxn>
              <a:cxn ang="0">
                <a:pos x="4" y="2"/>
              </a:cxn>
              <a:cxn ang="0">
                <a:pos x="4" y="0"/>
              </a:cxn>
              <a:cxn ang="0">
                <a:pos x="4" y="0"/>
              </a:cxn>
              <a:cxn ang="0">
                <a:pos x="2" y="0"/>
              </a:cxn>
              <a:cxn ang="0">
                <a:pos x="2" y="0"/>
              </a:cxn>
              <a:cxn ang="0">
                <a:pos x="0" y="0"/>
              </a:cxn>
              <a:cxn ang="0">
                <a:pos x="2" y="2"/>
              </a:cxn>
            </a:cxnLst>
            <a:rect l="0" t="0" r="r" b="b"/>
            <a:pathLst>
              <a:path w="4" h="2">
                <a:moveTo>
                  <a:pt x="2" y="2"/>
                </a:moveTo>
                <a:lnTo>
                  <a:pt x="2" y="2"/>
                </a:lnTo>
                <a:lnTo>
                  <a:pt x="4" y="2"/>
                </a:lnTo>
                <a:lnTo>
                  <a:pt x="4" y="0"/>
                </a:lnTo>
                <a:lnTo>
                  <a:pt x="4" y="0"/>
                </a:lnTo>
                <a:lnTo>
                  <a:pt x="2" y="0"/>
                </a:lnTo>
                <a:lnTo>
                  <a:pt x="2" y="0"/>
                </a:lnTo>
                <a:lnTo>
                  <a:pt x="0" y="2"/>
                </a:lnTo>
                <a:lnTo>
                  <a:pt x="2" y="2"/>
                </a:lnTo>
                <a:lnTo>
                  <a:pt x="2" y="0"/>
                </a:lnTo>
                <a:lnTo>
                  <a:pt x="4" y="2"/>
                </a:lnTo>
                <a:lnTo>
                  <a:pt x="4" y="0"/>
                </a:lnTo>
                <a:lnTo>
                  <a:pt x="4" y="0"/>
                </a:lnTo>
                <a:lnTo>
                  <a:pt x="2" y="0"/>
                </a:lnTo>
                <a:lnTo>
                  <a:pt x="2" y="0"/>
                </a:lnTo>
                <a:lnTo>
                  <a:pt x="0" y="0"/>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80" name="Freeform 1172"/>
          <p:cNvSpPr>
            <a:spLocks/>
          </p:cNvSpPr>
          <p:nvPr userDrawn="1"/>
        </p:nvSpPr>
        <p:spPr bwMode="auto">
          <a:xfrm>
            <a:off x="582613" y="476250"/>
            <a:ext cx="3175" cy="3175"/>
          </a:xfrm>
          <a:custGeom>
            <a:avLst/>
            <a:gdLst/>
            <a:ahLst/>
            <a:cxnLst>
              <a:cxn ang="0">
                <a:pos x="0" y="2"/>
              </a:cxn>
              <a:cxn ang="0">
                <a:pos x="0" y="2"/>
              </a:cxn>
              <a:cxn ang="0">
                <a:pos x="2" y="2"/>
              </a:cxn>
              <a:cxn ang="0">
                <a:pos x="0" y="0"/>
              </a:cxn>
              <a:cxn ang="0">
                <a:pos x="0" y="0"/>
              </a:cxn>
              <a:cxn ang="0">
                <a:pos x="0" y="0"/>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Lst>
            <a:rect l="0" t="0" r="r" b="b"/>
            <a:pathLst>
              <a:path w="2" h="2">
                <a:moveTo>
                  <a:pt x="0" y="2"/>
                </a:moveTo>
                <a:lnTo>
                  <a:pt x="0" y="2"/>
                </a:lnTo>
                <a:lnTo>
                  <a:pt x="2" y="2"/>
                </a:lnTo>
                <a:lnTo>
                  <a:pt x="0" y="0"/>
                </a:lnTo>
                <a:lnTo>
                  <a:pt x="0" y="0"/>
                </a:lnTo>
                <a:lnTo>
                  <a:pt x="0" y="0"/>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1" name="Freeform 1177"/>
          <p:cNvSpPr>
            <a:spLocks/>
          </p:cNvSpPr>
          <p:nvPr userDrawn="1"/>
        </p:nvSpPr>
        <p:spPr bwMode="auto">
          <a:xfrm>
            <a:off x="557213" y="534988"/>
            <a:ext cx="3175" cy="3175"/>
          </a:xfrm>
          <a:custGeom>
            <a:avLst/>
            <a:gdLst/>
            <a:ahLst/>
            <a:cxnLst>
              <a:cxn ang="0">
                <a:pos x="0" y="2"/>
              </a:cxn>
              <a:cxn ang="0">
                <a:pos x="2" y="2"/>
              </a:cxn>
              <a:cxn ang="0">
                <a:pos x="2" y="2"/>
              </a:cxn>
              <a:cxn ang="0">
                <a:pos x="2" y="0"/>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2"/>
              </a:cxn>
              <a:cxn ang="0">
                <a:pos x="0" y="2"/>
              </a:cxn>
              <a:cxn ang="0">
                <a:pos x="2" y="2"/>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2"/>
              </a:cxn>
              <a:cxn ang="0">
                <a:pos x="2" y="0"/>
              </a:cxn>
              <a:cxn ang="0">
                <a:pos x="2" y="0"/>
              </a:cxn>
              <a:cxn ang="0">
                <a:pos x="0" y="0"/>
              </a:cxn>
              <a:cxn ang="0">
                <a:pos x="0" y="0"/>
              </a:cxn>
              <a:cxn ang="0">
                <a:pos x="0" y="2"/>
              </a:cxn>
            </a:cxnLst>
            <a:rect l="0" t="0" r="r" b="b"/>
            <a:pathLst>
              <a:path w="2" h="2">
                <a:moveTo>
                  <a:pt x="0" y="2"/>
                </a:moveTo>
                <a:lnTo>
                  <a:pt x="2" y="2"/>
                </a:lnTo>
                <a:lnTo>
                  <a:pt x="2" y="2"/>
                </a:lnTo>
                <a:lnTo>
                  <a:pt x="2" y="0"/>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2"/>
                </a:lnTo>
                <a:lnTo>
                  <a:pt x="0" y="2"/>
                </a:lnTo>
                <a:lnTo>
                  <a:pt x="2" y="2"/>
                </a:lnTo>
                <a:lnTo>
                  <a:pt x="2" y="0"/>
                </a:lnTo>
                <a:lnTo>
                  <a:pt x="2" y="0"/>
                </a:lnTo>
                <a:lnTo>
                  <a:pt x="2" y="0"/>
                </a:lnTo>
                <a:lnTo>
                  <a:pt x="2" y="0"/>
                </a:lnTo>
                <a:lnTo>
                  <a:pt x="2" y="0"/>
                </a:lnTo>
                <a:lnTo>
                  <a:pt x="2" y="0"/>
                </a:lnTo>
                <a:lnTo>
                  <a:pt x="2" y="0"/>
                </a:lnTo>
                <a:lnTo>
                  <a:pt x="2" y="0"/>
                </a:lnTo>
                <a:lnTo>
                  <a:pt x="2" y="0"/>
                </a:lnTo>
                <a:lnTo>
                  <a:pt x="2" y="0"/>
                </a:lnTo>
                <a:lnTo>
                  <a:pt x="2" y="0"/>
                </a:lnTo>
                <a:lnTo>
                  <a:pt x="2" y="2"/>
                </a:lnTo>
                <a:lnTo>
                  <a:pt x="2" y="0"/>
                </a:lnTo>
                <a:lnTo>
                  <a:pt x="2" y="0"/>
                </a:lnTo>
                <a:lnTo>
                  <a:pt x="0" y="0"/>
                </a:ln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2" name="Freeform 1180"/>
          <p:cNvSpPr>
            <a:spLocks/>
          </p:cNvSpPr>
          <p:nvPr userDrawn="1"/>
        </p:nvSpPr>
        <p:spPr bwMode="auto">
          <a:xfrm>
            <a:off x="560388" y="530225"/>
            <a:ext cx="3175" cy="4763"/>
          </a:xfrm>
          <a:custGeom>
            <a:avLst/>
            <a:gdLst/>
            <a:ahLst/>
            <a:cxnLst>
              <a:cxn ang="0">
                <a:pos x="0" y="3"/>
              </a:cxn>
              <a:cxn ang="0">
                <a:pos x="0" y="3"/>
              </a:cxn>
              <a:cxn ang="0">
                <a:pos x="2" y="3"/>
              </a:cxn>
              <a:cxn ang="0">
                <a:pos x="2" y="3"/>
              </a:cxn>
              <a:cxn ang="0">
                <a:pos x="0" y="0"/>
              </a:cxn>
              <a:cxn ang="0">
                <a:pos x="0" y="0"/>
              </a:cxn>
              <a:cxn ang="0">
                <a:pos x="0" y="0"/>
              </a:cxn>
              <a:cxn ang="0">
                <a:pos x="0" y="3"/>
              </a:cxn>
              <a:cxn ang="0">
                <a:pos x="0" y="3"/>
              </a:cxn>
              <a:cxn ang="0">
                <a:pos x="0" y="3"/>
              </a:cxn>
              <a:cxn ang="0">
                <a:pos x="0" y="3"/>
              </a:cxn>
              <a:cxn ang="0">
                <a:pos x="0" y="0"/>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Lst>
            <a:rect l="0" t="0" r="r" b="b"/>
            <a:pathLst>
              <a:path w="2" h="3">
                <a:moveTo>
                  <a:pt x="0" y="3"/>
                </a:moveTo>
                <a:lnTo>
                  <a:pt x="0" y="3"/>
                </a:lnTo>
                <a:lnTo>
                  <a:pt x="2" y="3"/>
                </a:lnTo>
                <a:lnTo>
                  <a:pt x="2" y="3"/>
                </a:lnTo>
                <a:lnTo>
                  <a:pt x="0" y="0"/>
                </a:lnTo>
                <a:lnTo>
                  <a:pt x="0" y="0"/>
                </a:lnTo>
                <a:lnTo>
                  <a:pt x="0" y="0"/>
                </a:lnTo>
                <a:lnTo>
                  <a:pt x="0" y="3"/>
                </a:lnTo>
                <a:lnTo>
                  <a:pt x="0" y="3"/>
                </a:lnTo>
                <a:lnTo>
                  <a:pt x="0" y="3"/>
                </a:lnTo>
                <a:lnTo>
                  <a:pt x="0" y="3"/>
                </a:lnTo>
                <a:lnTo>
                  <a:pt x="0" y="0"/>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path>
            </a:pathLst>
          </a:custGeom>
          <a:noFill/>
          <a:ln w="9525">
            <a:noFill/>
            <a:round/>
            <a:headEnd/>
            <a:tailEnd/>
          </a:ln>
        </p:spPr>
        <p:txBody>
          <a:bodyPr/>
          <a:lstStyle/>
          <a:p>
            <a:pPr>
              <a:spcBef>
                <a:spcPct val="50000"/>
              </a:spcBef>
              <a:buFontTx/>
              <a:buChar char="•"/>
              <a:defRPr/>
            </a:pPr>
            <a:endParaRPr lang="en-US" sz="1300" b="0" dirty="0"/>
          </a:p>
        </p:txBody>
      </p:sp>
      <p:sp>
        <p:nvSpPr>
          <p:cNvPr id="283" name="Line 1187"/>
          <p:cNvSpPr>
            <a:spLocks noChangeShapeType="1"/>
          </p:cNvSpPr>
          <p:nvPr userDrawn="1"/>
        </p:nvSpPr>
        <p:spPr bwMode="auto">
          <a:xfrm>
            <a:off x="569913" y="52070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84" name="Line 1188"/>
          <p:cNvSpPr>
            <a:spLocks noChangeShapeType="1"/>
          </p:cNvSpPr>
          <p:nvPr userDrawn="1"/>
        </p:nvSpPr>
        <p:spPr bwMode="auto">
          <a:xfrm>
            <a:off x="569913" y="52070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85" name="Freeform 1208"/>
          <p:cNvSpPr>
            <a:spLocks/>
          </p:cNvSpPr>
          <p:nvPr userDrawn="1"/>
        </p:nvSpPr>
        <p:spPr bwMode="auto">
          <a:xfrm>
            <a:off x="595313" y="557213"/>
            <a:ext cx="1587" cy="1587"/>
          </a:xfrm>
          <a:custGeom>
            <a:avLst/>
            <a:gdLst/>
            <a:ahLst/>
            <a:cxnLst>
              <a:cxn ang="0">
                <a:pos x="0" y="0"/>
              </a:cxn>
              <a:cxn ang="0">
                <a:pos x="0" y="0"/>
              </a:cxn>
              <a:cxn ang="0">
                <a:pos x="0" y="0"/>
              </a:cxn>
            </a:cxnLst>
            <a:rect l="0" t="0" r="r" b="b"/>
            <a:pathLst>
              <a:path>
                <a:moveTo>
                  <a:pt x="0" y="0"/>
                </a:move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86" name="Freeform 1210"/>
          <p:cNvSpPr>
            <a:spLocks/>
          </p:cNvSpPr>
          <p:nvPr userDrawn="1"/>
        </p:nvSpPr>
        <p:spPr bwMode="auto">
          <a:xfrm>
            <a:off x="595313" y="557213"/>
            <a:ext cx="3175" cy="3175"/>
          </a:xfrm>
          <a:custGeom>
            <a:avLst/>
            <a:gdLst/>
            <a:ahLst/>
            <a:cxnLst>
              <a:cxn ang="0">
                <a:pos x="0" y="2"/>
              </a:cxn>
              <a:cxn ang="0">
                <a:pos x="0" y="2"/>
              </a:cxn>
              <a:cxn ang="0">
                <a:pos x="2" y="2"/>
              </a:cxn>
              <a:cxn ang="0">
                <a:pos x="2" y="0"/>
              </a:cxn>
              <a:cxn ang="0">
                <a:pos x="2" y="0"/>
              </a:cxn>
              <a:cxn ang="0">
                <a:pos x="0" y="0"/>
              </a:cxn>
              <a:cxn ang="0">
                <a:pos x="0" y="0"/>
              </a:cxn>
              <a:cxn ang="0">
                <a:pos x="0" y="0"/>
              </a:cxn>
              <a:cxn ang="0">
                <a:pos x="0" y="2"/>
              </a:cxn>
              <a:cxn ang="0">
                <a:pos x="0" y="2"/>
              </a:cxn>
              <a:cxn ang="0">
                <a:pos x="2" y="2"/>
              </a:cxn>
              <a:cxn ang="0">
                <a:pos x="2" y="0"/>
              </a:cxn>
              <a:cxn ang="0">
                <a:pos x="2" y="0"/>
              </a:cxn>
              <a:cxn ang="0">
                <a:pos x="0" y="0"/>
              </a:cxn>
              <a:cxn ang="0">
                <a:pos x="0" y="0"/>
              </a:cxn>
              <a:cxn ang="0">
                <a:pos x="0" y="0"/>
              </a:cxn>
              <a:cxn ang="0">
                <a:pos x="0" y="2"/>
              </a:cxn>
            </a:cxnLst>
            <a:rect l="0" t="0" r="r" b="b"/>
            <a:pathLst>
              <a:path w="2" h="2">
                <a:moveTo>
                  <a:pt x="0" y="2"/>
                </a:moveTo>
                <a:lnTo>
                  <a:pt x="0" y="2"/>
                </a:lnTo>
                <a:lnTo>
                  <a:pt x="2" y="2"/>
                </a:lnTo>
                <a:lnTo>
                  <a:pt x="2" y="0"/>
                </a:lnTo>
                <a:lnTo>
                  <a:pt x="2" y="0"/>
                </a:lnTo>
                <a:lnTo>
                  <a:pt x="0" y="0"/>
                </a:lnTo>
                <a:lnTo>
                  <a:pt x="0" y="0"/>
                </a:lnTo>
                <a:lnTo>
                  <a:pt x="0" y="0"/>
                </a:lnTo>
                <a:lnTo>
                  <a:pt x="0" y="2"/>
                </a:lnTo>
                <a:lnTo>
                  <a:pt x="0" y="2"/>
                </a:lnTo>
                <a:lnTo>
                  <a:pt x="2" y="2"/>
                </a:lnTo>
                <a:lnTo>
                  <a:pt x="2" y="0"/>
                </a:lnTo>
                <a:lnTo>
                  <a:pt x="2" y="0"/>
                </a:lnTo>
                <a:lnTo>
                  <a:pt x="0" y="0"/>
                </a:lnTo>
                <a:lnTo>
                  <a:pt x="0" y="0"/>
                </a:ln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7" name="Freeform 1214"/>
          <p:cNvSpPr>
            <a:spLocks/>
          </p:cNvSpPr>
          <p:nvPr userDrawn="1"/>
        </p:nvSpPr>
        <p:spPr bwMode="auto">
          <a:xfrm>
            <a:off x="595313" y="557213"/>
            <a:ext cx="3175" cy="3175"/>
          </a:xfrm>
          <a:custGeom>
            <a:avLst/>
            <a:gdLst/>
            <a:ahLst/>
            <a:cxnLst>
              <a:cxn ang="0">
                <a:pos x="0" y="2"/>
              </a:cxn>
              <a:cxn ang="0">
                <a:pos x="2" y="2"/>
              </a:cxn>
              <a:cxn ang="0">
                <a:pos x="0" y="0"/>
              </a:cxn>
              <a:cxn ang="0">
                <a:pos x="0" y="2"/>
              </a:cxn>
              <a:cxn ang="0">
                <a:pos x="0" y="2"/>
              </a:cxn>
            </a:cxnLst>
            <a:rect l="0" t="0" r="r" b="b"/>
            <a:pathLst>
              <a:path w="2" h="2">
                <a:moveTo>
                  <a:pt x="0" y="2"/>
                </a:moveTo>
                <a:lnTo>
                  <a:pt x="2"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8" name="Rectangle 1215"/>
          <p:cNvSpPr>
            <a:spLocks noChangeArrowheads="1"/>
          </p:cNvSpPr>
          <p:nvPr userDrawn="1"/>
        </p:nvSpPr>
        <p:spPr bwMode="auto">
          <a:xfrm>
            <a:off x="595313" y="627063"/>
            <a:ext cx="1587" cy="1587"/>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289" name="Freeform 1217"/>
          <p:cNvSpPr>
            <a:spLocks/>
          </p:cNvSpPr>
          <p:nvPr userDrawn="1"/>
        </p:nvSpPr>
        <p:spPr bwMode="auto">
          <a:xfrm>
            <a:off x="595313" y="627063"/>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0" name="Freeform 1219"/>
          <p:cNvSpPr>
            <a:spLocks/>
          </p:cNvSpPr>
          <p:nvPr userDrawn="1"/>
        </p:nvSpPr>
        <p:spPr bwMode="auto">
          <a:xfrm>
            <a:off x="731838" y="541338"/>
            <a:ext cx="1587" cy="1587"/>
          </a:xfrm>
          <a:custGeom>
            <a:avLst/>
            <a:gdLst/>
            <a:ahLst/>
            <a:cxnLst>
              <a:cxn ang="0">
                <a:pos x="0" y="0"/>
              </a:cxn>
              <a:cxn ang="0">
                <a:pos x="0" y="0"/>
              </a:cxn>
              <a:cxn ang="0">
                <a:pos x="0" y="0"/>
              </a:cxn>
            </a:cxnLst>
            <a:rect l="0" t="0" r="r" b="b"/>
            <a:pathLst>
              <a:path>
                <a:moveTo>
                  <a:pt x="0" y="0"/>
                </a:move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1" name="Freeform 1221"/>
          <p:cNvSpPr>
            <a:spLocks/>
          </p:cNvSpPr>
          <p:nvPr userDrawn="1"/>
        </p:nvSpPr>
        <p:spPr bwMode="auto">
          <a:xfrm>
            <a:off x="731838" y="541338"/>
            <a:ext cx="3175" cy="3175"/>
          </a:xfrm>
          <a:custGeom>
            <a:avLst/>
            <a:gdLst/>
            <a:ahLst/>
            <a:cxnLst>
              <a:cxn ang="0">
                <a:pos x="2" y="0"/>
              </a:cxn>
              <a:cxn ang="0">
                <a:pos x="2" y="0"/>
              </a:cxn>
              <a:cxn ang="0">
                <a:pos x="2" y="0"/>
              </a:cxn>
              <a:cxn ang="0">
                <a:pos x="0" y="0"/>
              </a:cxn>
              <a:cxn ang="0">
                <a:pos x="0" y="0"/>
              </a:cxn>
              <a:cxn ang="0">
                <a:pos x="0" y="2"/>
              </a:cxn>
              <a:cxn ang="0">
                <a:pos x="2" y="0"/>
              </a:cxn>
              <a:cxn ang="0">
                <a:pos x="2" y="0"/>
              </a:cxn>
              <a:cxn ang="0">
                <a:pos x="2" y="0"/>
              </a:cxn>
              <a:cxn ang="0">
                <a:pos x="0" y="0"/>
              </a:cxn>
              <a:cxn ang="0">
                <a:pos x="0" y="0"/>
              </a:cxn>
              <a:cxn ang="0">
                <a:pos x="0" y="2"/>
              </a:cxn>
              <a:cxn ang="0">
                <a:pos x="2" y="0"/>
              </a:cxn>
            </a:cxnLst>
            <a:rect l="0" t="0" r="r" b="b"/>
            <a:pathLst>
              <a:path w="2" h="2">
                <a:moveTo>
                  <a:pt x="2" y="0"/>
                </a:moveTo>
                <a:lnTo>
                  <a:pt x="2" y="0"/>
                </a:lnTo>
                <a:lnTo>
                  <a:pt x="2" y="0"/>
                </a:lnTo>
                <a:lnTo>
                  <a:pt x="0" y="0"/>
                </a:lnTo>
                <a:lnTo>
                  <a:pt x="0" y="0"/>
                </a:lnTo>
                <a:lnTo>
                  <a:pt x="0" y="2"/>
                </a:lnTo>
                <a:lnTo>
                  <a:pt x="2" y="0"/>
                </a:lnTo>
                <a:lnTo>
                  <a:pt x="2" y="0"/>
                </a:lnTo>
                <a:lnTo>
                  <a:pt x="2" y="0"/>
                </a:lnTo>
                <a:lnTo>
                  <a:pt x="0" y="0"/>
                </a:lnTo>
                <a:lnTo>
                  <a:pt x="0" y="0"/>
                </a:lnTo>
                <a:lnTo>
                  <a:pt x="0" y="2"/>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92" name="Freeform 1234"/>
          <p:cNvSpPr>
            <a:spLocks/>
          </p:cNvSpPr>
          <p:nvPr userDrawn="1"/>
        </p:nvSpPr>
        <p:spPr bwMode="auto">
          <a:xfrm>
            <a:off x="722313" y="550863"/>
            <a:ext cx="3175" cy="1587"/>
          </a:xfrm>
          <a:custGeom>
            <a:avLst/>
            <a:gdLst/>
            <a:ahLst/>
            <a:cxnLst>
              <a:cxn ang="0">
                <a:pos x="0" y="0"/>
              </a:cxn>
              <a:cxn ang="0">
                <a:pos x="0" y="0"/>
              </a:cxn>
              <a:cxn ang="0">
                <a:pos x="2" y="0"/>
              </a:cxn>
              <a:cxn ang="0">
                <a:pos x="2" y="0"/>
              </a:cxn>
              <a:cxn ang="0">
                <a:pos x="2" y="0"/>
              </a:cxn>
              <a:cxn ang="0">
                <a:pos x="2" y="0"/>
              </a:cxn>
              <a:cxn ang="0">
                <a:pos x="0" y="0"/>
              </a:cxn>
              <a:cxn ang="0">
                <a:pos x="0" y="0"/>
              </a:cxn>
              <a:cxn ang="0">
                <a:pos x="0" y="0"/>
              </a:cxn>
              <a:cxn ang="0">
                <a:pos x="0" y="0"/>
              </a:cxn>
              <a:cxn ang="0">
                <a:pos x="0" y="0"/>
              </a:cxn>
              <a:cxn ang="0">
                <a:pos x="0" y="0"/>
              </a:cxn>
              <a:cxn ang="0">
                <a:pos x="2" y="0"/>
              </a:cxn>
              <a:cxn ang="0">
                <a:pos x="2" y="0"/>
              </a:cxn>
              <a:cxn ang="0">
                <a:pos x="2" y="0"/>
              </a:cxn>
              <a:cxn ang="0">
                <a:pos x="0" y="0"/>
              </a:cxn>
              <a:cxn ang="0">
                <a:pos x="0"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w="2">
                <a:moveTo>
                  <a:pt x="0" y="0"/>
                </a:moveTo>
                <a:lnTo>
                  <a:pt x="0" y="0"/>
                </a:lnTo>
                <a:lnTo>
                  <a:pt x="2" y="0"/>
                </a:lnTo>
                <a:lnTo>
                  <a:pt x="2" y="0"/>
                </a:lnTo>
                <a:lnTo>
                  <a:pt x="2" y="0"/>
                </a:lnTo>
                <a:lnTo>
                  <a:pt x="2" y="0"/>
                </a:lnTo>
                <a:lnTo>
                  <a:pt x="0" y="0"/>
                </a:lnTo>
                <a:lnTo>
                  <a:pt x="0" y="0"/>
                </a:lnTo>
                <a:lnTo>
                  <a:pt x="0" y="0"/>
                </a:lnTo>
                <a:lnTo>
                  <a:pt x="0" y="0"/>
                </a:lnTo>
                <a:lnTo>
                  <a:pt x="0" y="0"/>
                </a:lnTo>
                <a:lnTo>
                  <a:pt x="0" y="0"/>
                </a:lnTo>
                <a:lnTo>
                  <a:pt x="2" y="0"/>
                </a:lnTo>
                <a:lnTo>
                  <a:pt x="2" y="0"/>
                </a:lnTo>
                <a:lnTo>
                  <a:pt x="2" y="0"/>
                </a:lnTo>
                <a:lnTo>
                  <a:pt x="0" y="0"/>
                </a:lnTo>
                <a:lnTo>
                  <a:pt x="0"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3" name="Line 1237"/>
          <p:cNvSpPr>
            <a:spLocks noChangeShapeType="1"/>
          </p:cNvSpPr>
          <p:nvPr userDrawn="1"/>
        </p:nvSpPr>
        <p:spPr bwMode="auto">
          <a:xfrm>
            <a:off x="728663" y="544513"/>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94" name="Line 1238"/>
          <p:cNvSpPr>
            <a:spLocks noChangeShapeType="1"/>
          </p:cNvSpPr>
          <p:nvPr userDrawn="1"/>
        </p:nvSpPr>
        <p:spPr bwMode="auto">
          <a:xfrm>
            <a:off x="728663" y="544513"/>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95" name="Freeform 1240"/>
          <p:cNvSpPr>
            <a:spLocks/>
          </p:cNvSpPr>
          <p:nvPr userDrawn="1"/>
        </p:nvSpPr>
        <p:spPr bwMode="auto">
          <a:xfrm>
            <a:off x="728663" y="541338"/>
            <a:ext cx="1587" cy="3175"/>
          </a:xfrm>
          <a:custGeom>
            <a:avLst/>
            <a:gdLst/>
            <a:ahLst/>
            <a:cxnLst>
              <a:cxn ang="0">
                <a:pos x="0" y="2"/>
              </a:cxn>
              <a:cxn ang="0">
                <a:pos x="0" y="2"/>
              </a:cxn>
              <a:cxn ang="0">
                <a:pos x="0" y="0"/>
              </a:cxn>
              <a:cxn ang="0">
                <a:pos x="0" y="2"/>
              </a:cxn>
              <a:cxn ang="0">
                <a:pos x="0" y="2"/>
              </a:cxn>
            </a:cxnLst>
            <a:rect l="0" t="0" r="r" b="b"/>
            <a:pathLst>
              <a:path h="2">
                <a:moveTo>
                  <a:pt x="0" y="2"/>
                </a:moveTo>
                <a:lnTo>
                  <a:pt x="0"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96" name="Freeform 1243"/>
          <p:cNvSpPr>
            <a:spLocks/>
          </p:cNvSpPr>
          <p:nvPr userDrawn="1"/>
        </p:nvSpPr>
        <p:spPr bwMode="auto">
          <a:xfrm>
            <a:off x="728663" y="538163"/>
            <a:ext cx="3175" cy="3175"/>
          </a:xfrm>
          <a:custGeom>
            <a:avLst/>
            <a:gdLst/>
            <a:ahLst/>
            <a:cxnLst>
              <a:cxn ang="0">
                <a:pos x="2" y="2"/>
              </a:cxn>
              <a:cxn ang="0">
                <a:pos x="2" y="2"/>
              </a:cxn>
              <a:cxn ang="0">
                <a:pos x="2" y="2"/>
              </a:cxn>
              <a:cxn ang="0">
                <a:pos x="2" y="2"/>
              </a:cxn>
              <a:cxn ang="0">
                <a:pos x="0" y="2"/>
              </a:cxn>
              <a:cxn ang="0">
                <a:pos x="0" y="2"/>
              </a:cxn>
              <a:cxn ang="0">
                <a:pos x="2"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2" y="2"/>
              </a:cxn>
              <a:cxn ang="0">
                <a:pos x="2" y="2"/>
              </a:cxn>
              <a:cxn ang="0">
                <a:pos x="2" y="2"/>
              </a:cxn>
              <a:cxn ang="0">
                <a:pos x="2" y="2"/>
              </a:cxn>
              <a:cxn ang="0">
                <a:pos x="2" y="2"/>
              </a:cxn>
              <a:cxn ang="0">
                <a:pos x="0" y="0"/>
              </a:cxn>
              <a:cxn ang="0">
                <a:pos x="0" y="2"/>
              </a:cxn>
              <a:cxn ang="0">
                <a:pos x="0" y="2"/>
              </a:cxn>
              <a:cxn ang="0">
                <a:pos x="0" y="2"/>
              </a:cxn>
              <a:cxn ang="0">
                <a:pos x="2" y="2"/>
              </a:cxn>
            </a:cxnLst>
            <a:rect l="0" t="0" r="r" b="b"/>
            <a:pathLst>
              <a:path w="2" h="2">
                <a:moveTo>
                  <a:pt x="2" y="2"/>
                </a:moveTo>
                <a:lnTo>
                  <a:pt x="2" y="2"/>
                </a:lnTo>
                <a:lnTo>
                  <a:pt x="2" y="2"/>
                </a:lnTo>
                <a:lnTo>
                  <a:pt x="2" y="2"/>
                </a:lnTo>
                <a:lnTo>
                  <a:pt x="0" y="2"/>
                </a:lnTo>
                <a:lnTo>
                  <a:pt x="0" y="2"/>
                </a:lnTo>
                <a:lnTo>
                  <a:pt x="2"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0" y="0"/>
                </a:lnTo>
                <a:lnTo>
                  <a:pt x="0" y="2"/>
                </a:lnTo>
                <a:lnTo>
                  <a:pt x="0" y="2"/>
                </a:lnTo>
                <a:lnTo>
                  <a:pt x="0"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97" name="Freeform 1246"/>
          <p:cNvSpPr>
            <a:spLocks/>
          </p:cNvSpPr>
          <p:nvPr userDrawn="1"/>
        </p:nvSpPr>
        <p:spPr bwMode="auto">
          <a:xfrm>
            <a:off x="725488" y="547688"/>
            <a:ext cx="3175" cy="3175"/>
          </a:xfrm>
          <a:custGeom>
            <a:avLst/>
            <a:gdLst/>
            <a:ahLst/>
            <a:cxnLst>
              <a:cxn ang="0">
                <a:pos x="0" y="2"/>
              </a:cxn>
              <a:cxn ang="0">
                <a:pos x="0" y="2"/>
              </a:cxn>
              <a:cxn ang="0">
                <a:pos x="2" y="0"/>
              </a:cxn>
              <a:cxn ang="0">
                <a:pos x="2" y="0"/>
              </a:cxn>
              <a:cxn ang="0">
                <a:pos x="0" y="0"/>
              </a:cxn>
              <a:cxn ang="0">
                <a:pos x="0" y="0"/>
              </a:cxn>
              <a:cxn ang="0">
                <a:pos x="0" y="2"/>
              </a:cxn>
              <a:cxn ang="0">
                <a:pos x="0" y="2"/>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2"/>
              </a:cxn>
              <a:cxn ang="0">
                <a:pos x="0" y="2"/>
              </a:cxn>
            </a:cxnLst>
            <a:rect l="0" t="0" r="r" b="b"/>
            <a:pathLst>
              <a:path w="2" h="2">
                <a:moveTo>
                  <a:pt x="0" y="2"/>
                </a:moveTo>
                <a:lnTo>
                  <a:pt x="0" y="2"/>
                </a:lnTo>
                <a:lnTo>
                  <a:pt x="2" y="0"/>
                </a:lnTo>
                <a:lnTo>
                  <a:pt x="2" y="0"/>
                </a:lnTo>
                <a:lnTo>
                  <a:pt x="0" y="0"/>
                </a:lnTo>
                <a:lnTo>
                  <a:pt x="0" y="0"/>
                </a:lnTo>
                <a:lnTo>
                  <a:pt x="0" y="2"/>
                </a:lnTo>
                <a:lnTo>
                  <a:pt x="0" y="2"/>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98" name="Freeform 1250"/>
          <p:cNvSpPr>
            <a:spLocks/>
          </p:cNvSpPr>
          <p:nvPr userDrawn="1"/>
        </p:nvSpPr>
        <p:spPr bwMode="auto">
          <a:xfrm>
            <a:off x="731838" y="530225"/>
            <a:ext cx="3175" cy="1588"/>
          </a:xfrm>
          <a:custGeom>
            <a:avLst/>
            <a:gdLst/>
            <a:ahLst/>
            <a:cxnLst>
              <a:cxn ang="0">
                <a:pos x="2" y="0"/>
              </a:cxn>
              <a:cxn ang="0">
                <a:pos x="0" y="0"/>
              </a:cxn>
              <a:cxn ang="0">
                <a:pos x="2" y="0"/>
              </a:cxn>
            </a:cxnLst>
            <a:rect l="0" t="0" r="r" b="b"/>
            <a:pathLst>
              <a:path w="2">
                <a:moveTo>
                  <a:pt x="2" y="0"/>
                </a:moveTo>
                <a:lnTo>
                  <a:pt x="0" y="0"/>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99" name="Freeform 1252"/>
          <p:cNvSpPr>
            <a:spLocks/>
          </p:cNvSpPr>
          <p:nvPr userDrawn="1"/>
        </p:nvSpPr>
        <p:spPr bwMode="auto">
          <a:xfrm>
            <a:off x="731838" y="527050"/>
            <a:ext cx="3175" cy="7938"/>
          </a:xfrm>
          <a:custGeom>
            <a:avLst/>
            <a:gdLst/>
            <a:ahLst/>
            <a:cxnLst>
              <a:cxn ang="0">
                <a:pos x="2" y="2"/>
              </a:cxn>
              <a:cxn ang="0">
                <a:pos x="2" y="2"/>
              </a:cxn>
              <a:cxn ang="0">
                <a:pos x="0" y="0"/>
              </a:cxn>
              <a:cxn ang="0">
                <a:pos x="0" y="2"/>
              </a:cxn>
              <a:cxn ang="0">
                <a:pos x="0" y="2"/>
              </a:cxn>
              <a:cxn ang="0">
                <a:pos x="2" y="5"/>
              </a:cxn>
              <a:cxn ang="0">
                <a:pos x="2" y="2"/>
              </a:cxn>
              <a:cxn ang="0">
                <a:pos x="2" y="2"/>
              </a:cxn>
              <a:cxn ang="0">
                <a:pos x="0" y="0"/>
              </a:cxn>
              <a:cxn ang="0">
                <a:pos x="0" y="2"/>
              </a:cxn>
              <a:cxn ang="0">
                <a:pos x="0" y="2"/>
              </a:cxn>
              <a:cxn ang="0">
                <a:pos x="2" y="5"/>
              </a:cxn>
              <a:cxn ang="0">
                <a:pos x="2" y="2"/>
              </a:cxn>
            </a:cxnLst>
            <a:rect l="0" t="0" r="r" b="b"/>
            <a:pathLst>
              <a:path w="2" h="5">
                <a:moveTo>
                  <a:pt x="2" y="2"/>
                </a:moveTo>
                <a:lnTo>
                  <a:pt x="2" y="2"/>
                </a:lnTo>
                <a:lnTo>
                  <a:pt x="0" y="0"/>
                </a:lnTo>
                <a:lnTo>
                  <a:pt x="0" y="2"/>
                </a:lnTo>
                <a:lnTo>
                  <a:pt x="0" y="2"/>
                </a:lnTo>
                <a:lnTo>
                  <a:pt x="2" y="5"/>
                </a:lnTo>
                <a:lnTo>
                  <a:pt x="2" y="2"/>
                </a:lnTo>
                <a:lnTo>
                  <a:pt x="2" y="2"/>
                </a:lnTo>
                <a:lnTo>
                  <a:pt x="0" y="0"/>
                </a:lnTo>
                <a:lnTo>
                  <a:pt x="0" y="2"/>
                </a:lnTo>
                <a:lnTo>
                  <a:pt x="0" y="2"/>
                </a:lnTo>
                <a:lnTo>
                  <a:pt x="2" y="5"/>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300" name="Freeform 1255"/>
          <p:cNvSpPr>
            <a:spLocks/>
          </p:cNvSpPr>
          <p:nvPr userDrawn="1"/>
        </p:nvSpPr>
        <p:spPr bwMode="auto">
          <a:xfrm>
            <a:off x="712788" y="550863"/>
            <a:ext cx="3175" cy="1587"/>
          </a:xfrm>
          <a:custGeom>
            <a:avLst/>
            <a:gdLst/>
            <a:ahLst/>
            <a:cxnLst>
              <a:cxn ang="0">
                <a:pos x="0" y="0"/>
              </a:cxn>
              <a:cxn ang="0">
                <a:pos x="2" y="0"/>
              </a:cxn>
              <a:cxn ang="0">
                <a:pos x="2" y="0"/>
              </a:cxn>
              <a:cxn ang="0">
                <a:pos x="2" y="0"/>
              </a:cxn>
              <a:cxn ang="0">
                <a:pos x="2" y="0"/>
              </a:cxn>
              <a:cxn ang="0">
                <a:pos x="0" y="0"/>
              </a:cxn>
              <a:cxn ang="0">
                <a:pos x="0" y="0"/>
              </a:cxn>
              <a:cxn ang="0">
                <a:pos x="0" y="0"/>
              </a:cxn>
              <a:cxn ang="0">
                <a:pos x="0"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0" y="0"/>
              </a:cxn>
              <a:cxn ang="0">
                <a:pos x="0" y="0"/>
              </a:cxn>
              <a:cxn ang="0">
                <a:pos x="0" y="0"/>
              </a:cxn>
            </a:cxnLst>
            <a:rect l="0" t="0" r="r" b="b"/>
            <a:pathLst>
              <a:path w="2">
                <a:moveTo>
                  <a:pt x="0" y="0"/>
                </a:moveTo>
                <a:lnTo>
                  <a:pt x="2" y="0"/>
                </a:lnTo>
                <a:lnTo>
                  <a:pt x="2" y="0"/>
                </a:lnTo>
                <a:lnTo>
                  <a:pt x="2" y="0"/>
                </a:lnTo>
                <a:lnTo>
                  <a:pt x="2" y="0"/>
                </a:lnTo>
                <a:lnTo>
                  <a:pt x="0" y="0"/>
                </a:lnTo>
                <a:lnTo>
                  <a:pt x="0" y="0"/>
                </a:lnTo>
                <a:lnTo>
                  <a:pt x="0" y="0"/>
                </a:lnTo>
                <a:lnTo>
                  <a:pt x="0"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1" name="Rectangle 1256"/>
          <p:cNvSpPr>
            <a:spLocks noChangeArrowheads="1"/>
          </p:cNvSpPr>
          <p:nvPr userDrawn="1"/>
        </p:nvSpPr>
        <p:spPr bwMode="auto">
          <a:xfrm>
            <a:off x="722313" y="550863"/>
            <a:ext cx="1587" cy="1587"/>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02" name="Freeform 1258"/>
          <p:cNvSpPr>
            <a:spLocks/>
          </p:cNvSpPr>
          <p:nvPr userDrawn="1"/>
        </p:nvSpPr>
        <p:spPr bwMode="auto">
          <a:xfrm>
            <a:off x="722313" y="550863"/>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3" name="Freeform 1266"/>
          <p:cNvSpPr>
            <a:spLocks/>
          </p:cNvSpPr>
          <p:nvPr userDrawn="1"/>
        </p:nvSpPr>
        <p:spPr bwMode="auto">
          <a:xfrm>
            <a:off x="728663" y="534988"/>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4" name="Freeform 1269"/>
          <p:cNvSpPr>
            <a:spLocks/>
          </p:cNvSpPr>
          <p:nvPr userDrawn="1"/>
        </p:nvSpPr>
        <p:spPr bwMode="auto">
          <a:xfrm>
            <a:off x="728663" y="530225"/>
            <a:ext cx="3175" cy="4763"/>
          </a:xfrm>
          <a:custGeom>
            <a:avLst/>
            <a:gdLst/>
            <a:ahLst/>
            <a:cxnLst>
              <a:cxn ang="0">
                <a:pos x="0" y="3"/>
              </a:cxn>
              <a:cxn ang="0">
                <a:pos x="2" y="0"/>
              </a:cxn>
              <a:cxn ang="0">
                <a:pos x="2" y="0"/>
              </a:cxn>
              <a:cxn ang="0">
                <a:pos x="2" y="0"/>
              </a:cxn>
              <a:cxn ang="0">
                <a:pos x="2" y="0"/>
              </a:cxn>
              <a:cxn ang="0">
                <a:pos x="0" y="0"/>
              </a:cxn>
              <a:cxn ang="0">
                <a:pos x="0" y="0"/>
              </a:cxn>
              <a:cxn ang="0">
                <a:pos x="0" y="3"/>
              </a:cxn>
              <a:cxn ang="0">
                <a:pos x="0" y="3"/>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3"/>
              </a:cxn>
              <a:cxn ang="0">
                <a:pos x="0" y="3"/>
              </a:cxn>
            </a:cxnLst>
            <a:rect l="0" t="0" r="r" b="b"/>
            <a:pathLst>
              <a:path w="2" h="3">
                <a:moveTo>
                  <a:pt x="0" y="3"/>
                </a:moveTo>
                <a:lnTo>
                  <a:pt x="2" y="0"/>
                </a:lnTo>
                <a:lnTo>
                  <a:pt x="2" y="0"/>
                </a:lnTo>
                <a:lnTo>
                  <a:pt x="2" y="0"/>
                </a:lnTo>
                <a:lnTo>
                  <a:pt x="2" y="0"/>
                </a:lnTo>
                <a:lnTo>
                  <a:pt x="0" y="0"/>
                </a:lnTo>
                <a:lnTo>
                  <a:pt x="0" y="0"/>
                </a:lnTo>
                <a:lnTo>
                  <a:pt x="0" y="3"/>
                </a:lnTo>
                <a:lnTo>
                  <a:pt x="0" y="3"/>
                </a:lnTo>
                <a:lnTo>
                  <a:pt x="2" y="0"/>
                </a:lnTo>
                <a:lnTo>
                  <a:pt x="2" y="0"/>
                </a:lnTo>
                <a:lnTo>
                  <a:pt x="0" y="0"/>
                </a:lnTo>
                <a:lnTo>
                  <a:pt x="0" y="0"/>
                </a:lnTo>
                <a:lnTo>
                  <a:pt x="0" y="0"/>
                </a:lnTo>
                <a:lnTo>
                  <a:pt x="0" y="0"/>
                </a:lnTo>
                <a:lnTo>
                  <a:pt x="0" y="0"/>
                </a:lnTo>
                <a:lnTo>
                  <a:pt x="0" y="0"/>
                </a:lnTo>
                <a:lnTo>
                  <a:pt x="0" y="0"/>
                </a:lnTo>
                <a:lnTo>
                  <a:pt x="0" y="0"/>
                </a:lnTo>
                <a:lnTo>
                  <a:pt x="0" y="3"/>
                </a:lnTo>
                <a:lnTo>
                  <a:pt x="0" y="3"/>
                </a:lnTo>
              </a:path>
            </a:pathLst>
          </a:custGeom>
          <a:noFill/>
          <a:ln w="9525">
            <a:noFill/>
            <a:round/>
            <a:headEnd/>
            <a:tailEnd/>
          </a:ln>
        </p:spPr>
        <p:txBody>
          <a:bodyPr/>
          <a:lstStyle/>
          <a:p>
            <a:pPr>
              <a:spcBef>
                <a:spcPct val="50000"/>
              </a:spcBef>
              <a:buFontTx/>
              <a:buChar char="•"/>
              <a:defRPr/>
            </a:pPr>
            <a:endParaRPr lang="en-US" sz="1300" b="0" dirty="0"/>
          </a:p>
        </p:txBody>
      </p:sp>
      <p:sp>
        <p:nvSpPr>
          <p:cNvPr id="305" name="Line 1270"/>
          <p:cNvSpPr>
            <a:spLocks noChangeShapeType="1"/>
          </p:cNvSpPr>
          <p:nvPr userDrawn="1"/>
        </p:nvSpPr>
        <p:spPr bwMode="auto">
          <a:xfrm>
            <a:off x="728663" y="530225"/>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06" name="Line 1271"/>
          <p:cNvSpPr>
            <a:spLocks noChangeShapeType="1"/>
          </p:cNvSpPr>
          <p:nvPr userDrawn="1"/>
        </p:nvSpPr>
        <p:spPr bwMode="auto">
          <a:xfrm>
            <a:off x="728663" y="530225"/>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07" name="Rectangle 1272"/>
          <p:cNvSpPr>
            <a:spLocks noChangeArrowheads="1"/>
          </p:cNvSpPr>
          <p:nvPr userDrawn="1"/>
        </p:nvSpPr>
        <p:spPr bwMode="auto">
          <a:xfrm>
            <a:off x="728663" y="530225"/>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08" name="Rectangle 1273"/>
          <p:cNvSpPr>
            <a:spLocks noChangeArrowheads="1"/>
          </p:cNvSpPr>
          <p:nvPr userDrawn="1"/>
        </p:nvSpPr>
        <p:spPr bwMode="auto">
          <a:xfrm>
            <a:off x="728663" y="530225"/>
            <a:ext cx="1587" cy="1588"/>
          </a:xfrm>
          <a:prstGeom prst="rect">
            <a:avLst/>
          </a:prstGeom>
          <a:noFill/>
          <a:ln w="9525">
            <a:noFill/>
            <a:miter lim="800000"/>
            <a:headEnd/>
            <a:tailEnd/>
          </a:ln>
        </p:spPr>
        <p:txBody>
          <a:bodyPr/>
          <a:lstStyle/>
          <a:p>
            <a:pPr>
              <a:spcBef>
                <a:spcPct val="50000"/>
              </a:spcBef>
              <a:buFontTx/>
              <a:buChar char="•"/>
              <a:defRPr/>
            </a:pPr>
            <a:endParaRPr lang="en-US" sz="1300" b="0" dirty="0"/>
          </a:p>
        </p:txBody>
      </p:sp>
      <p:sp>
        <p:nvSpPr>
          <p:cNvPr id="309" name="Line 1274"/>
          <p:cNvSpPr>
            <a:spLocks noChangeShapeType="1"/>
          </p:cNvSpPr>
          <p:nvPr userDrawn="1"/>
        </p:nvSpPr>
        <p:spPr bwMode="auto">
          <a:xfrm>
            <a:off x="728663" y="52705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10" name="Line 1275"/>
          <p:cNvSpPr>
            <a:spLocks noChangeShapeType="1"/>
          </p:cNvSpPr>
          <p:nvPr userDrawn="1"/>
        </p:nvSpPr>
        <p:spPr bwMode="auto">
          <a:xfrm>
            <a:off x="728663" y="52705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11" name="Freeform 1277"/>
          <p:cNvSpPr>
            <a:spLocks/>
          </p:cNvSpPr>
          <p:nvPr userDrawn="1"/>
        </p:nvSpPr>
        <p:spPr bwMode="auto">
          <a:xfrm>
            <a:off x="728663" y="523875"/>
            <a:ext cx="1587" cy="3175"/>
          </a:xfrm>
          <a:custGeom>
            <a:avLst/>
            <a:gdLst/>
            <a:ahLst/>
            <a:cxnLst>
              <a:cxn ang="0">
                <a:pos x="0" y="2"/>
              </a:cxn>
              <a:cxn ang="0">
                <a:pos x="0" y="2"/>
              </a:cxn>
              <a:cxn ang="0">
                <a:pos x="0" y="0"/>
              </a:cxn>
              <a:cxn ang="0">
                <a:pos x="0" y="2"/>
              </a:cxn>
              <a:cxn ang="0">
                <a:pos x="0" y="2"/>
              </a:cxn>
            </a:cxnLst>
            <a:rect l="0" t="0" r="r" b="b"/>
            <a:pathLst>
              <a:path h="2">
                <a:moveTo>
                  <a:pt x="0" y="2"/>
                </a:moveTo>
                <a:lnTo>
                  <a:pt x="0"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312" name="Freeform 1287"/>
          <p:cNvSpPr>
            <a:spLocks/>
          </p:cNvSpPr>
          <p:nvPr userDrawn="1"/>
        </p:nvSpPr>
        <p:spPr bwMode="auto">
          <a:xfrm>
            <a:off x="719138" y="514350"/>
            <a:ext cx="3175" cy="3175"/>
          </a:xfrm>
          <a:custGeom>
            <a:avLst/>
            <a:gdLst/>
            <a:ahLst/>
            <a:cxnLst>
              <a:cxn ang="0">
                <a:pos x="0" y="0"/>
              </a:cxn>
              <a:cxn ang="0">
                <a:pos x="0" y="2"/>
              </a:cxn>
              <a:cxn ang="0">
                <a:pos x="2" y="2"/>
              </a:cxn>
              <a:cxn ang="0">
                <a:pos x="2" y="2"/>
              </a:cxn>
              <a:cxn ang="0">
                <a:pos x="2" y="2"/>
              </a:cxn>
              <a:cxn ang="0">
                <a:pos x="2" y="0"/>
              </a:cxn>
              <a:cxn ang="0">
                <a:pos x="0" y="0"/>
              </a:cxn>
              <a:cxn ang="0">
                <a:pos x="0" y="0"/>
              </a:cxn>
              <a:cxn ang="0">
                <a:pos x="0" y="2"/>
              </a:cxn>
              <a:cxn ang="0">
                <a:pos x="0" y="2"/>
              </a:cxn>
              <a:cxn ang="0">
                <a:pos x="0" y="2"/>
              </a:cxn>
              <a:cxn ang="0">
                <a:pos x="0" y="2"/>
              </a:cxn>
              <a:cxn ang="0">
                <a:pos x="2" y="2"/>
              </a:cxn>
              <a:cxn ang="0">
                <a:pos x="2" y="2"/>
              </a:cxn>
              <a:cxn ang="0">
                <a:pos x="0" y="0"/>
              </a:cxn>
              <a:cxn ang="0">
                <a:pos x="0" y="0"/>
              </a:cxn>
              <a:cxn ang="0">
                <a:pos x="0" y="0"/>
              </a:cxn>
            </a:cxnLst>
            <a:rect l="0" t="0" r="r" b="b"/>
            <a:pathLst>
              <a:path w="2" h="2">
                <a:moveTo>
                  <a:pt x="0" y="0"/>
                </a:moveTo>
                <a:lnTo>
                  <a:pt x="0" y="2"/>
                </a:lnTo>
                <a:lnTo>
                  <a:pt x="2" y="2"/>
                </a:lnTo>
                <a:lnTo>
                  <a:pt x="2" y="2"/>
                </a:lnTo>
                <a:lnTo>
                  <a:pt x="2" y="2"/>
                </a:lnTo>
                <a:lnTo>
                  <a:pt x="2" y="0"/>
                </a:lnTo>
                <a:lnTo>
                  <a:pt x="0" y="0"/>
                </a:lnTo>
                <a:lnTo>
                  <a:pt x="0" y="0"/>
                </a:lnTo>
                <a:lnTo>
                  <a:pt x="0" y="2"/>
                </a:lnTo>
                <a:lnTo>
                  <a:pt x="0" y="2"/>
                </a:lnTo>
                <a:lnTo>
                  <a:pt x="0" y="2"/>
                </a:lnTo>
                <a:lnTo>
                  <a:pt x="0" y="2"/>
                </a:lnTo>
                <a:lnTo>
                  <a:pt x="2" y="2"/>
                </a:lnTo>
                <a:lnTo>
                  <a:pt x="2" y="2"/>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13" name="Freeform 1290"/>
          <p:cNvSpPr>
            <a:spLocks/>
          </p:cNvSpPr>
          <p:nvPr userDrawn="1"/>
        </p:nvSpPr>
        <p:spPr bwMode="auto">
          <a:xfrm>
            <a:off x="719138" y="517525"/>
            <a:ext cx="3175" cy="3175"/>
          </a:xfrm>
          <a:custGeom>
            <a:avLst/>
            <a:gdLst/>
            <a:ahLst/>
            <a:cxnLst>
              <a:cxn ang="0">
                <a:pos x="0" y="2"/>
              </a:cxn>
              <a:cxn ang="0">
                <a:pos x="0" y="2"/>
              </a:cxn>
              <a:cxn ang="0">
                <a:pos x="2" y="2"/>
              </a:cxn>
              <a:cxn ang="0">
                <a:pos x="2" y="2"/>
              </a:cxn>
              <a:cxn ang="0">
                <a:pos x="2" y="2"/>
              </a:cxn>
              <a:cxn ang="0">
                <a:pos x="2" y="0"/>
              </a:cxn>
              <a:cxn ang="0">
                <a:pos x="0" y="0"/>
              </a:cxn>
              <a:cxn ang="0">
                <a:pos x="0" y="0"/>
              </a:cxn>
              <a:cxn ang="0">
                <a:pos x="0" y="0"/>
              </a:cxn>
              <a:cxn ang="0">
                <a:pos x="0" y="0"/>
              </a:cxn>
              <a:cxn ang="0">
                <a:pos x="2" y="0"/>
              </a:cxn>
              <a:cxn ang="0">
                <a:pos x="0" y="0"/>
              </a:cxn>
              <a:cxn ang="0">
                <a:pos x="0" y="0"/>
              </a:cxn>
              <a:cxn ang="0">
                <a:pos x="0" y="0"/>
              </a:cxn>
              <a:cxn ang="0">
                <a:pos x="0" y="0"/>
              </a:cxn>
              <a:cxn ang="0">
                <a:pos x="0" y="2"/>
              </a:cxn>
              <a:cxn ang="0">
                <a:pos x="0" y="2"/>
              </a:cxn>
              <a:cxn ang="0">
                <a:pos x="0" y="2"/>
              </a:cxn>
              <a:cxn ang="0">
                <a:pos x="0" y="0"/>
              </a:cxn>
              <a:cxn ang="0">
                <a:pos x="0" y="0"/>
              </a:cxn>
              <a:cxn ang="0">
                <a:pos x="0" y="0"/>
              </a:cxn>
              <a:cxn ang="0">
                <a:pos x="0" y="0"/>
              </a:cxn>
              <a:cxn ang="0">
                <a:pos x="0" y="0"/>
              </a:cxn>
              <a:cxn ang="0">
                <a:pos x="0" y="0"/>
              </a:cxn>
              <a:cxn ang="0">
                <a:pos x="0" y="2"/>
              </a:cxn>
              <a:cxn ang="0">
                <a:pos x="2" y="2"/>
              </a:cxn>
              <a:cxn ang="0">
                <a:pos x="2" y="0"/>
              </a:cxn>
              <a:cxn ang="0">
                <a:pos x="2" y="0"/>
              </a:cxn>
              <a:cxn ang="0">
                <a:pos x="0" y="0"/>
              </a:cxn>
              <a:cxn ang="0">
                <a:pos x="0" y="0"/>
              </a:cxn>
              <a:cxn ang="0">
                <a:pos x="0" y="2"/>
              </a:cxn>
              <a:cxn ang="0">
                <a:pos x="0" y="2"/>
              </a:cxn>
              <a:cxn ang="0">
                <a:pos x="2" y="2"/>
              </a:cxn>
              <a:cxn ang="0">
                <a:pos x="2" y="2"/>
              </a:cxn>
              <a:cxn ang="0">
                <a:pos x="0" y="2"/>
              </a:cxn>
              <a:cxn ang="0">
                <a:pos x="0" y="2"/>
              </a:cxn>
              <a:cxn ang="0">
                <a:pos x="0" y="2"/>
              </a:cxn>
            </a:cxnLst>
            <a:rect l="0" t="0" r="r" b="b"/>
            <a:pathLst>
              <a:path w="2" h="2">
                <a:moveTo>
                  <a:pt x="0" y="2"/>
                </a:moveTo>
                <a:lnTo>
                  <a:pt x="0" y="2"/>
                </a:lnTo>
                <a:lnTo>
                  <a:pt x="2" y="2"/>
                </a:lnTo>
                <a:lnTo>
                  <a:pt x="2" y="2"/>
                </a:lnTo>
                <a:lnTo>
                  <a:pt x="2" y="2"/>
                </a:lnTo>
                <a:lnTo>
                  <a:pt x="2" y="0"/>
                </a:lnTo>
                <a:lnTo>
                  <a:pt x="0" y="0"/>
                </a:lnTo>
                <a:lnTo>
                  <a:pt x="0" y="0"/>
                </a:lnTo>
                <a:lnTo>
                  <a:pt x="0" y="0"/>
                </a:lnTo>
                <a:lnTo>
                  <a:pt x="0" y="0"/>
                </a:lnTo>
                <a:lnTo>
                  <a:pt x="2" y="0"/>
                </a:lnTo>
                <a:lnTo>
                  <a:pt x="0" y="0"/>
                </a:lnTo>
                <a:lnTo>
                  <a:pt x="0" y="0"/>
                </a:lnTo>
                <a:lnTo>
                  <a:pt x="0" y="0"/>
                </a:lnTo>
                <a:lnTo>
                  <a:pt x="0" y="0"/>
                </a:lnTo>
                <a:lnTo>
                  <a:pt x="0" y="2"/>
                </a:lnTo>
                <a:lnTo>
                  <a:pt x="0" y="2"/>
                </a:lnTo>
                <a:lnTo>
                  <a:pt x="0" y="2"/>
                </a:lnTo>
                <a:lnTo>
                  <a:pt x="0" y="0"/>
                </a:lnTo>
                <a:lnTo>
                  <a:pt x="0" y="0"/>
                </a:lnTo>
                <a:lnTo>
                  <a:pt x="0" y="0"/>
                </a:lnTo>
                <a:lnTo>
                  <a:pt x="0" y="0"/>
                </a:lnTo>
                <a:lnTo>
                  <a:pt x="0" y="0"/>
                </a:lnTo>
                <a:lnTo>
                  <a:pt x="0" y="0"/>
                </a:lnTo>
                <a:lnTo>
                  <a:pt x="0" y="2"/>
                </a:lnTo>
                <a:lnTo>
                  <a:pt x="2" y="2"/>
                </a:lnTo>
                <a:lnTo>
                  <a:pt x="2" y="0"/>
                </a:lnTo>
                <a:lnTo>
                  <a:pt x="2" y="0"/>
                </a:lnTo>
                <a:lnTo>
                  <a:pt x="0" y="0"/>
                </a:lnTo>
                <a:lnTo>
                  <a:pt x="0" y="0"/>
                </a:lnTo>
                <a:lnTo>
                  <a:pt x="0" y="2"/>
                </a:lnTo>
                <a:lnTo>
                  <a:pt x="0" y="2"/>
                </a:lnTo>
                <a:lnTo>
                  <a:pt x="2" y="2"/>
                </a:lnTo>
                <a:lnTo>
                  <a:pt x="2"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314" name="Rectangle 1335"/>
          <p:cNvSpPr>
            <a:spLocks noChangeArrowheads="1"/>
          </p:cNvSpPr>
          <p:nvPr userDrawn="1"/>
        </p:nvSpPr>
        <p:spPr bwMode="auto">
          <a:xfrm>
            <a:off x="468313" y="5080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5" name="Rectangle 1336"/>
          <p:cNvSpPr>
            <a:spLocks noChangeArrowheads="1"/>
          </p:cNvSpPr>
          <p:nvPr userDrawn="1"/>
        </p:nvSpPr>
        <p:spPr bwMode="auto">
          <a:xfrm>
            <a:off x="474663" y="4953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6" name="Rectangle 1337"/>
          <p:cNvSpPr>
            <a:spLocks noChangeArrowheads="1"/>
          </p:cNvSpPr>
          <p:nvPr userDrawn="1"/>
        </p:nvSpPr>
        <p:spPr bwMode="auto">
          <a:xfrm>
            <a:off x="474663" y="4953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7" name="Rectangle 1340"/>
          <p:cNvSpPr>
            <a:spLocks noChangeArrowheads="1"/>
          </p:cNvSpPr>
          <p:nvPr userDrawn="1"/>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18" name="Rectangle 1341"/>
          <p:cNvSpPr>
            <a:spLocks noChangeArrowheads="1"/>
          </p:cNvSpPr>
          <p:nvPr userDrawn="1"/>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19" name="Rectangle 1342"/>
          <p:cNvSpPr>
            <a:spLocks noChangeArrowheads="1"/>
          </p:cNvSpPr>
          <p:nvPr userDrawn="1"/>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20" name="Rectangle 1343"/>
          <p:cNvSpPr>
            <a:spLocks noChangeArrowheads="1"/>
          </p:cNvSpPr>
          <p:nvPr userDrawn="1"/>
        </p:nvSpPr>
        <p:spPr bwMode="auto">
          <a:xfrm>
            <a:off x="468313" y="5080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21" name="Rectangle 1344"/>
          <p:cNvSpPr>
            <a:spLocks noChangeArrowheads="1"/>
          </p:cNvSpPr>
          <p:nvPr userDrawn="1"/>
        </p:nvSpPr>
        <p:spPr bwMode="auto">
          <a:xfrm>
            <a:off x="465138" y="485775"/>
            <a:ext cx="1587" cy="3175"/>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30" name="Title 329"/>
          <p:cNvSpPr>
            <a:spLocks noGrp="1"/>
          </p:cNvSpPr>
          <p:nvPr>
            <p:ph type="title" hasCustomPrompt="1"/>
          </p:nvPr>
        </p:nvSpPr>
        <p:spPr>
          <a:xfrm>
            <a:off x="865910" y="1306550"/>
            <a:ext cx="7296726" cy="1450437"/>
          </a:xfrm>
        </p:spPr>
        <p:txBody>
          <a:bodyPr lIns="0" tIns="0" rIns="0" bIns="0" anchor="b">
            <a:normAutofit/>
          </a:bodyPr>
          <a:lstStyle>
            <a:lvl1pPr>
              <a:defRPr sz="3800" b="1" cap="none" baseline="0">
                <a:solidFill>
                  <a:schemeClr val="bg2"/>
                </a:solidFill>
              </a:defRPr>
            </a:lvl1pPr>
          </a:lstStyle>
          <a:p>
            <a:r>
              <a:rPr lang="en-US" dirty="0" smtClean="0"/>
              <a:t>SECTION TITLE</a:t>
            </a:r>
            <a:endParaRPr lang="en-US" dirty="0"/>
          </a:p>
        </p:txBody>
      </p:sp>
      <p:sp>
        <p:nvSpPr>
          <p:cNvPr id="332" name="Text Placeholder 331"/>
          <p:cNvSpPr>
            <a:spLocks noGrp="1"/>
          </p:cNvSpPr>
          <p:nvPr>
            <p:ph type="body" sz="quarter" idx="13" hasCustomPrompt="1"/>
          </p:nvPr>
        </p:nvSpPr>
        <p:spPr>
          <a:xfrm>
            <a:off x="851104" y="3074088"/>
            <a:ext cx="7328771" cy="2397495"/>
          </a:xfrm>
        </p:spPr>
        <p:txBody>
          <a:bodyPr lIns="0" tIns="0" rIns="0" bIns="0" anchor="t">
            <a:normAutofit/>
          </a:bodyPr>
          <a:lstStyle>
            <a:lvl1pPr>
              <a:lnSpc>
                <a:spcPct val="100000"/>
              </a:lnSpc>
              <a:defRPr sz="3000" b="0" i="0" cap="none" baseline="0">
                <a:solidFill>
                  <a:schemeClr val="tx1"/>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dirty="0" smtClean="0"/>
              <a:t>Section sub-Title</a:t>
            </a:r>
          </a:p>
        </p:txBody>
      </p:sp>
      <p:sp>
        <p:nvSpPr>
          <p:cNvPr id="66" name="Rectangle 65"/>
          <p:cNvSpPr/>
          <p:nvPr userDrawn="1"/>
        </p:nvSpPr>
        <p:spPr bwMode="auto">
          <a:xfrm>
            <a:off x="0" y="2829407"/>
            <a:ext cx="9144000" cy="176260"/>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smtClean="0">
              <a:ln>
                <a:noFill/>
              </a:ln>
              <a:solidFill>
                <a:schemeClr val="bg1"/>
              </a:solidFill>
              <a:effectLst/>
              <a:latin typeface="Trebuchet MS" pitchFamily="34" charset="0"/>
              <a:cs typeface="Times New Roman" pitchFamily="18" charset="0"/>
            </a:endParaRPr>
          </a:p>
        </p:txBody>
      </p:sp>
      <p:pic>
        <p:nvPicPr>
          <p:cNvPr id="63" name="Picture 62"/>
          <p:cNvPicPr>
            <a:picLocks noChangeAspect="1"/>
          </p:cNvPicPr>
          <p:nvPr userDrawn="1"/>
        </p:nvPicPr>
        <p:blipFill rotWithShape="1">
          <a:blip r:embed="rId2" cstate="print">
            <a:extLst>
              <a:ext uri="{28A0092B-C50C-407E-A947-70E740481C1C}">
                <a14:useLocalDpi xmlns:a14="http://schemas.microsoft.com/office/drawing/2010/main" val="0"/>
              </a:ext>
            </a:extLst>
          </a:blip>
          <a:srcRect r="28536"/>
          <a:stretch/>
        </p:blipFill>
        <p:spPr>
          <a:xfrm>
            <a:off x="6853961" y="6347253"/>
            <a:ext cx="1963468" cy="353508"/>
          </a:xfrm>
          <a:prstGeom prst="rect">
            <a:avLst/>
          </a:prstGeom>
        </p:spPr>
      </p:pic>
    </p:spTree>
    <p:extLst>
      <p:ext uri="{BB962C8B-B14F-4D97-AF65-F5344CB8AC3E}">
        <p14:creationId xmlns:p14="http://schemas.microsoft.com/office/powerpoint/2010/main" val="274014291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Light Blue Title Slide">
    <p:spTree>
      <p:nvGrpSpPr>
        <p:cNvPr id="1" name=""/>
        <p:cNvGrpSpPr/>
        <p:nvPr/>
      </p:nvGrpSpPr>
      <p:grpSpPr>
        <a:xfrm>
          <a:off x="0" y="0"/>
          <a:ext cx="0" cy="0"/>
          <a:chOff x="0" y="0"/>
          <a:chExt cx="0" cy="0"/>
        </a:xfrm>
      </p:grpSpPr>
      <p:sp>
        <p:nvSpPr>
          <p:cNvPr id="3" name="Rectangle 2"/>
          <p:cNvSpPr/>
          <p:nvPr/>
        </p:nvSpPr>
        <p:spPr bwMode="auto">
          <a:xfrm flipV="1">
            <a:off x="0" y="0"/>
            <a:ext cx="9144000" cy="4479636"/>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dirty="0" smtClean="0">
              <a:ln>
                <a:noFill/>
              </a:ln>
              <a:solidFill>
                <a:schemeClr val="tx1"/>
              </a:solidFill>
              <a:effectLst/>
              <a:latin typeface="Trebuchet MS" pitchFamily="34" charset="0"/>
              <a:cs typeface="Times New Roman" pitchFamily="18" charset="0"/>
            </a:endParaRPr>
          </a:p>
        </p:txBody>
      </p:sp>
      <p:pic>
        <p:nvPicPr>
          <p:cNvPr id="70" name="Picture 6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1336" y="3580"/>
            <a:ext cx="2192664" cy="4314420"/>
          </a:xfrm>
          <a:prstGeom prst="rect">
            <a:avLst/>
          </a:prstGeom>
          <a:noFill/>
          <a:ln>
            <a:noFill/>
          </a:ln>
        </p:spPr>
      </p:pic>
      <p:pic>
        <p:nvPicPr>
          <p:cNvPr id="6" name="Picture 5"/>
          <p:cNvPicPr>
            <a:picLocks noChangeAspect="1"/>
          </p:cNvPicPr>
          <p:nvPr/>
        </p:nvPicPr>
        <p:blipFill>
          <a:blip r:embed="rId3">
            <a:alphaModFix amt="50000"/>
          </a:blip>
          <a:stretch>
            <a:fillRect/>
          </a:stretch>
        </p:blipFill>
        <p:spPr>
          <a:xfrm>
            <a:off x="0" y="0"/>
            <a:ext cx="6942667" cy="4358709"/>
          </a:xfrm>
          <a:prstGeom prst="rect">
            <a:avLst/>
          </a:prstGeom>
        </p:spPr>
      </p:pic>
      <p:pic>
        <p:nvPicPr>
          <p:cNvPr id="7" name="Picture 6"/>
          <p:cNvPicPr>
            <a:picLocks noChangeAspect="1"/>
          </p:cNvPicPr>
          <p:nvPr/>
        </p:nvPicPr>
        <p:blipFill>
          <a:blip r:embed="rId4">
            <a:alphaModFix amt="58000"/>
          </a:blip>
          <a:stretch>
            <a:fillRect/>
          </a:stretch>
        </p:blipFill>
        <p:spPr>
          <a:xfrm>
            <a:off x="4661505" y="0"/>
            <a:ext cx="2324100" cy="4362148"/>
          </a:xfrm>
          <a:prstGeom prst="rect">
            <a:avLst/>
          </a:prstGeom>
        </p:spPr>
      </p:pic>
      <p:sp>
        <p:nvSpPr>
          <p:cNvPr id="5" name="Rectangle 4"/>
          <p:cNvSpPr/>
          <p:nvPr/>
        </p:nvSpPr>
        <p:spPr bwMode="auto">
          <a:xfrm>
            <a:off x="6495143" y="4318001"/>
            <a:ext cx="2648857" cy="8466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smtClean="0">
              <a:ln>
                <a:noFill/>
              </a:ln>
              <a:solidFill>
                <a:schemeClr val="tx1"/>
              </a:solidFill>
              <a:effectLst/>
              <a:latin typeface="Trebuchet MS" pitchFamily="34" charset="0"/>
              <a:cs typeface="Times New Roman" pitchFamily="18" charset="0"/>
            </a:endParaRPr>
          </a:p>
        </p:txBody>
      </p:sp>
      <p:pic>
        <p:nvPicPr>
          <p:cNvPr id="68" name="Picture 67"/>
          <p:cNvPicPr>
            <a:picLocks noChangeAspect="1"/>
          </p:cNvPicPr>
          <p:nvPr/>
        </p:nvPicPr>
        <p:blipFill rotWithShape="1">
          <a:blip r:embed="rId5">
            <a:extLst>
              <a:ext uri="{28A0092B-C50C-407E-A947-70E740481C1C}">
                <a14:useLocalDpi xmlns:a14="http://schemas.microsoft.com/office/drawing/2010/main" val="0"/>
              </a:ext>
            </a:extLst>
          </a:blip>
          <a:srcRect r="28536"/>
          <a:stretch/>
        </p:blipFill>
        <p:spPr>
          <a:xfrm>
            <a:off x="286247" y="4571932"/>
            <a:ext cx="5628324" cy="1013340"/>
          </a:xfrm>
          <a:prstGeom prst="rect">
            <a:avLst/>
          </a:prstGeom>
        </p:spPr>
      </p:pic>
      <p:sp>
        <p:nvSpPr>
          <p:cNvPr id="265" name="Line 1086"/>
          <p:cNvSpPr>
            <a:spLocks noChangeShapeType="1"/>
          </p:cNvSpPr>
          <p:nvPr/>
        </p:nvSpPr>
        <p:spPr bwMode="auto">
          <a:xfrm>
            <a:off x="484188" y="617538"/>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66" name="Line 1087"/>
          <p:cNvSpPr>
            <a:spLocks noChangeShapeType="1"/>
          </p:cNvSpPr>
          <p:nvPr/>
        </p:nvSpPr>
        <p:spPr bwMode="auto">
          <a:xfrm>
            <a:off x="484188" y="617538"/>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67" name="Rectangle 1088"/>
          <p:cNvSpPr>
            <a:spLocks noChangeArrowheads="1"/>
          </p:cNvSpPr>
          <p:nvPr/>
        </p:nvSpPr>
        <p:spPr bwMode="auto">
          <a:xfrm>
            <a:off x="484188" y="617538"/>
            <a:ext cx="1587" cy="1587"/>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268" name="Rectangle 1089"/>
          <p:cNvSpPr>
            <a:spLocks noChangeArrowheads="1"/>
          </p:cNvSpPr>
          <p:nvPr/>
        </p:nvSpPr>
        <p:spPr bwMode="auto">
          <a:xfrm>
            <a:off x="484188" y="617538"/>
            <a:ext cx="1587" cy="1587"/>
          </a:xfrm>
          <a:prstGeom prst="rect">
            <a:avLst/>
          </a:prstGeom>
          <a:noFill/>
          <a:ln w="9525">
            <a:noFill/>
            <a:miter lim="800000"/>
            <a:headEnd/>
            <a:tailEnd/>
          </a:ln>
        </p:spPr>
        <p:txBody>
          <a:bodyPr/>
          <a:lstStyle/>
          <a:p>
            <a:pPr>
              <a:spcBef>
                <a:spcPct val="50000"/>
              </a:spcBef>
              <a:buFontTx/>
              <a:buChar char="•"/>
              <a:defRPr/>
            </a:pPr>
            <a:endParaRPr lang="en-US" sz="1300" b="0" dirty="0"/>
          </a:p>
        </p:txBody>
      </p:sp>
      <p:sp>
        <p:nvSpPr>
          <p:cNvPr id="269" name="Freeform 1098"/>
          <p:cNvSpPr>
            <a:spLocks/>
          </p:cNvSpPr>
          <p:nvPr/>
        </p:nvSpPr>
        <p:spPr bwMode="auto">
          <a:xfrm>
            <a:off x="487363" y="617538"/>
            <a:ext cx="3175" cy="1587"/>
          </a:xfrm>
          <a:custGeom>
            <a:avLst/>
            <a:gdLst/>
            <a:ahLst/>
            <a:cxnLst>
              <a:cxn ang="0">
                <a:pos x="0" y="0"/>
              </a:cxn>
              <a:cxn ang="0">
                <a:pos x="2" y="0"/>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2" y="0"/>
              </a:cxn>
              <a:cxn ang="0">
                <a:pos x="2" y="0"/>
              </a:cxn>
              <a:cxn ang="0">
                <a:pos x="2" y="0"/>
              </a:cxn>
              <a:cxn ang="0">
                <a:pos x="0" y="0"/>
              </a:cxn>
              <a:cxn ang="0">
                <a:pos x="0" y="0"/>
              </a:cxn>
              <a:cxn ang="0">
                <a:pos x="0" y="0"/>
              </a:cxn>
            </a:cxnLst>
            <a:rect l="0" t="0" r="r" b="b"/>
            <a:pathLst>
              <a:path w="2">
                <a:moveTo>
                  <a:pt x="0" y="0"/>
                </a:moveTo>
                <a:lnTo>
                  <a:pt x="2" y="0"/>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2" y="0"/>
                </a:lnTo>
                <a:lnTo>
                  <a:pt x="2" y="0"/>
                </a:lnTo>
                <a:lnTo>
                  <a:pt x="2"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70" name="Freeform 1115"/>
          <p:cNvSpPr>
            <a:spLocks/>
          </p:cNvSpPr>
          <p:nvPr/>
        </p:nvSpPr>
        <p:spPr bwMode="auto">
          <a:xfrm>
            <a:off x="458788" y="473075"/>
            <a:ext cx="3175" cy="3175"/>
          </a:xfrm>
          <a:custGeom>
            <a:avLst/>
            <a:gdLst/>
            <a:ahLst/>
            <a:cxnLst>
              <a:cxn ang="0">
                <a:pos x="0" y="2"/>
              </a:cxn>
              <a:cxn ang="0">
                <a:pos x="0" y="2"/>
              </a:cxn>
              <a:cxn ang="0">
                <a:pos x="0" y="2"/>
              </a:cxn>
              <a:cxn ang="0">
                <a:pos x="0" y="2"/>
              </a:cxn>
              <a:cxn ang="0">
                <a:pos x="0" y="2"/>
              </a:cxn>
              <a:cxn ang="0">
                <a:pos x="0" y="2"/>
              </a:cxn>
              <a:cxn ang="0">
                <a:pos x="2" y="2"/>
              </a:cxn>
              <a:cxn ang="0">
                <a:pos x="2" y="2"/>
              </a:cxn>
              <a:cxn ang="0">
                <a:pos x="2" y="0"/>
              </a:cxn>
              <a:cxn ang="0">
                <a:pos x="0" y="2"/>
              </a:cxn>
              <a:cxn ang="0">
                <a:pos x="0" y="2"/>
              </a:cxn>
              <a:cxn ang="0">
                <a:pos x="0" y="2"/>
              </a:cxn>
              <a:cxn ang="0">
                <a:pos x="0" y="2"/>
              </a:cxn>
              <a:cxn ang="0">
                <a:pos x="0" y="2"/>
              </a:cxn>
              <a:cxn ang="0">
                <a:pos x="2" y="2"/>
              </a:cxn>
              <a:cxn ang="0">
                <a:pos x="2" y="2"/>
              </a:cxn>
              <a:cxn ang="0">
                <a:pos x="2" y="2"/>
              </a:cxn>
              <a:cxn ang="0">
                <a:pos x="2" y="2"/>
              </a:cxn>
              <a:cxn ang="0">
                <a:pos x="2" y="2"/>
              </a:cxn>
              <a:cxn ang="0">
                <a:pos x="2" y="2"/>
              </a:cxn>
              <a:cxn ang="0">
                <a:pos x="0" y="2"/>
              </a:cxn>
              <a:cxn ang="0">
                <a:pos x="0" y="2"/>
              </a:cxn>
              <a:cxn ang="0">
                <a:pos x="0" y="2"/>
              </a:cxn>
              <a:cxn ang="0">
                <a:pos x="0" y="2"/>
              </a:cxn>
              <a:cxn ang="0">
                <a:pos x="0" y="2"/>
              </a:cxn>
              <a:cxn ang="0">
                <a:pos x="0" y="2"/>
              </a:cxn>
              <a:cxn ang="0">
                <a:pos x="0" y="2"/>
              </a:cxn>
              <a:cxn ang="0">
                <a:pos x="2" y="2"/>
              </a:cxn>
              <a:cxn ang="0">
                <a:pos x="0" y="2"/>
              </a:cxn>
              <a:cxn ang="0">
                <a:pos x="2" y="2"/>
              </a:cxn>
              <a:cxn ang="0">
                <a:pos x="2" y="2"/>
              </a:cxn>
              <a:cxn ang="0">
                <a:pos x="2" y="2"/>
              </a:cxn>
              <a:cxn ang="0">
                <a:pos x="0" y="2"/>
              </a:cxn>
              <a:cxn ang="0">
                <a:pos x="0" y="2"/>
              </a:cxn>
            </a:cxnLst>
            <a:rect l="0" t="0" r="r" b="b"/>
            <a:pathLst>
              <a:path w="2" h="2">
                <a:moveTo>
                  <a:pt x="0" y="2"/>
                </a:move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2" y="0"/>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2" y="2"/>
                </a:lnTo>
                <a:lnTo>
                  <a:pt x="2" y="2"/>
                </a:lnTo>
                <a:lnTo>
                  <a:pt x="2" y="2"/>
                </a:lnTo>
                <a:lnTo>
                  <a:pt x="2" y="2"/>
                </a:lnTo>
                <a:lnTo>
                  <a:pt x="0" y="2"/>
                </a:lnTo>
                <a:lnTo>
                  <a:pt x="2" y="2"/>
                </a:lnTo>
                <a:lnTo>
                  <a:pt x="2"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0" y="2"/>
                </a:lnTo>
                <a:lnTo>
                  <a:pt x="2" y="2"/>
                </a:lnTo>
                <a:lnTo>
                  <a:pt x="2" y="2"/>
                </a:lnTo>
                <a:lnTo>
                  <a:pt x="2" y="2"/>
                </a:lnTo>
                <a:lnTo>
                  <a:pt x="2" y="2"/>
                </a:lnTo>
                <a:lnTo>
                  <a:pt x="2" y="2"/>
                </a:lnTo>
                <a:lnTo>
                  <a:pt x="2" y="2"/>
                </a:lnTo>
                <a:lnTo>
                  <a:pt x="2" y="2"/>
                </a:lnTo>
                <a:lnTo>
                  <a:pt x="0"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71" name="Freeform 1120"/>
          <p:cNvSpPr>
            <a:spLocks/>
          </p:cNvSpPr>
          <p:nvPr/>
        </p:nvSpPr>
        <p:spPr bwMode="auto">
          <a:xfrm>
            <a:off x="458788" y="463550"/>
            <a:ext cx="3175" cy="3175"/>
          </a:xfrm>
          <a:custGeom>
            <a:avLst/>
            <a:gdLst/>
            <a:ahLst/>
            <a:cxnLst>
              <a:cxn ang="0">
                <a:pos x="0" y="0"/>
              </a:cxn>
              <a:cxn ang="0">
                <a:pos x="0" y="2"/>
              </a:cxn>
              <a:cxn ang="0">
                <a:pos x="0" y="2"/>
              </a:cxn>
              <a:cxn ang="0">
                <a:pos x="0" y="2"/>
              </a:cxn>
              <a:cxn ang="0">
                <a:pos x="2" y="2"/>
              </a:cxn>
              <a:cxn ang="0">
                <a:pos x="2" y="0"/>
              </a:cxn>
              <a:cxn ang="0">
                <a:pos x="2" y="0"/>
              </a:cxn>
              <a:cxn ang="0">
                <a:pos x="2" y="0"/>
              </a:cxn>
              <a:cxn ang="0">
                <a:pos x="0" y="0"/>
              </a:cxn>
              <a:cxn ang="0">
                <a:pos x="0" y="2"/>
              </a:cxn>
              <a:cxn ang="0">
                <a:pos x="0" y="2"/>
              </a:cxn>
              <a:cxn ang="0">
                <a:pos x="2" y="0"/>
              </a:cxn>
              <a:cxn ang="0">
                <a:pos x="2" y="0"/>
              </a:cxn>
              <a:cxn ang="0">
                <a:pos x="2" y="0"/>
              </a:cxn>
              <a:cxn ang="0">
                <a:pos x="2" y="2"/>
              </a:cxn>
              <a:cxn ang="0">
                <a:pos x="0" y="2"/>
              </a:cxn>
              <a:cxn ang="0">
                <a:pos x="0" y="2"/>
              </a:cxn>
              <a:cxn ang="0">
                <a:pos x="0" y="2"/>
              </a:cxn>
              <a:cxn ang="0">
                <a:pos x="0" y="2"/>
              </a:cxn>
              <a:cxn ang="0">
                <a:pos x="0" y="2"/>
              </a:cxn>
              <a:cxn ang="0">
                <a:pos x="0" y="2"/>
              </a:cxn>
              <a:cxn ang="0">
                <a:pos x="0" y="2"/>
              </a:cxn>
              <a:cxn ang="0">
                <a:pos x="0" y="2"/>
              </a:cxn>
              <a:cxn ang="0">
                <a:pos x="2" y="2"/>
              </a:cxn>
              <a:cxn ang="0">
                <a:pos x="0" y="2"/>
              </a:cxn>
              <a:cxn ang="0">
                <a:pos x="0" y="2"/>
              </a:cxn>
              <a:cxn ang="0">
                <a:pos x="2" y="2"/>
              </a:cxn>
              <a:cxn ang="0">
                <a:pos x="2" y="2"/>
              </a:cxn>
              <a:cxn ang="0">
                <a:pos x="2" y="0"/>
              </a:cxn>
              <a:cxn ang="0">
                <a:pos x="0" y="0"/>
              </a:cxn>
              <a:cxn ang="0">
                <a:pos x="0" y="0"/>
              </a:cxn>
            </a:cxnLst>
            <a:rect l="0" t="0" r="r" b="b"/>
            <a:pathLst>
              <a:path w="2" h="2">
                <a:moveTo>
                  <a:pt x="0" y="0"/>
                </a:moveTo>
                <a:lnTo>
                  <a:pt x="0" y="2"/>
                </a:lnTo>
                <a:lnTo>
                  <a:pt x="0" y="2"/>
                </a:lnTo>
                <a:lnTo>
                  <a:pt x="0" y="2"/>
                </a:lnTo>
                <a:lnTo>
                  <a:pt x="2" y="2"/>
                </a:lnTo>
                <a:lnTo>
                  <a:pt x="2" y="0"/>
                </a:lnTo>
                <a:lnTo>
                  <a:pt x="2" y="0"/>
                </a:lnTo>
                <a:lnTo>
                  <a:pt x="2" y="0"/>
                </a:lnTo>
                <a:lnTo>
                  <a:pt x="0" y="0"/>
                </a:lnTo>
                <a:lnTo>
                  <a:pt x="0" y="2"/>
                </a:lnTo>
                <a:lnTo>
                  <a:pt x="0" y="2"/>
                </a:lnTo>
                <a:lnTo>
                  <a:pt x="2" y="0"/>
                </a:lnTo>
                <a:lnTo>
                  <a:pt x="2" y="0"/>
                </a:lnTo>
                <a:lnTo>
                  <a:pt x="2" y="0"/>
                </a:lnTo>
                <a:lnTo>
                  <a:pt x="2" y="2"/>
                </a:lnTo>
                <a:lnTo>
                  <a:pt x="0" y="2"/>
                </a:lnTo>
                <a:lnTo>
                  <a:pt x="0" y="2"/>
                </a:lnTo>
                <a:lnTo>
                  <a:pt x="0" y="2"/>
                </a:lnTo>
                <a:lnTo>
                  <a:pt x="0" y="2"/>
                </a:lnTo>
                <a:lnTo>
                  <a:pt x="0" y="2"/>
                </a:lnTo>
                <a:lnTo>
                  <a:pt x="0" y="2"/>
                </a:lnTo>
                <a:lnTo>
                  <a:pt x="0" y="2"/>
                </a:lnTo>
                <a:lnTo>
                  <a:pt x="0" y="2"/>
                </a:lnTo>
                <a:lnTo>
                  <a:pt x="2" y="2"/>
                </a:lnTo>
                <a:lnTo>
                  <a:pt x="0" y="2"/>
                </a:lnTo>
                <a:lnTo>
                  <a:pt x="0" y="2"/>
                </a:lnTo>
                <a:lnTo>
                  <a:pt x="2" y="2"/>
                </a:lnTo>
                <a:lnTo>
                  <a:pt x="2" y="2"/>
                </a:lnTo>
                <a:lnTo>
                  <a:pt x="2"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72" name="Freeform 1134"/>
          <p:cNvSpPr>
            <a:spLocks/>
          </p:cNvSpPr>
          <p:nvPr/>
        </p:nvSpPr>
        <p:spPr bwMode="auto">
          <a:xfrm>
            <a:off x="703263" y="514350"/>
            <a:ext cx="3175" cy="6350"/>
          </a:xfrm>
          <a:custGeom>
            <a:avLst/>
            <a:gdLst/>
            <a:ahLst/>
            <a:cxnLst>
              <a:cxn ang="0">
                <a:pos x="2" y="4"/>
              </a:cxn>
              <a:cxn ang="0">
                <a:pos x="2" y="4"/>
              </a:cxn>
              <a:cxn ang="0">
                <a:pos x="2" y="4"/>
              </a:cxn>
              <a:cxn ang="0">
                <a:pos x="2" y="2"/>
              </a:cxn>
              <a:cxn ang="0">
                <a:pos x="2" y="0"/>
              </a:cxn>
              <a:cxn ang="0">
                <a:pos x="2" y="0"/>
              </a:cxn>
              <a:cxn ang="0">
                <a:pos x="2" y="0"/>
              </a:cxn>
              <a:cxn ang="0">
                <a:pos x="0" y="2"/>
              </a:cxn>
              <a:cxn ang="0">
                <a:pos x="2" y="4"/>
              </a:cxn>
              <a:cxn ang="0">
                <a:pos x="2" y="2"/>
              </a:cxn>
              <a:cxn ang="0">
                <a:pos x="2" y="2"/>
              </a:cxn>
              <a:cxn ang="0">
                <a:pos x="2" y="0"/>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0" y="2"/>
              </a:cxn>
              <a:cxn ang="0">
                <a:pos x="2" y="4"/>
              </a:cxn>
            </a:cxnLst>
            <a:rect l="0" t="0" r="r" b="b"/>
            <a:pathLst>
              <a:path w="2" h="4">
                <a:moveTo>
                  <a:pt x="2" y="4"/>
                </a:moveTo>
                <a:lnTo>
                  <a:pt x="2" y="4"/>
                </a:lnTo>
                <a:lnTo>
                  <a:pt x="2" y="4"/>
                </a:lnTo>
                <a:lnTo>
                  <a:pt x="2" y="2"/>
                </a:lnTo>
                <a:lnTo>
                  <a:pt x="2" y="0"/>
                </a:lnTo>
                <a:lnTo>
                  <a:pt x="2" y="0"/>
                </a:lnTo>
                <a:lnTo>
                  <a:pt x="2" y="0"/>
                </a:lnTo>
                <a:lnTo>
                  <a:pt x="0" y="2"/>
                </a:lnTo>
                <a:lnTo>
                  <a:pt x="2" y="4"/>
                </a:lnTo>
                <a:lnTo>
                  <a:pt x="2" y="2"/>
                </a:lnTo>
                <a:lnTo>
                  <a:pt x="2" y="2"/>
                </a:lnTo>
                <a:lnTo>
                  <a:pt x="2" y="0"/>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0" y="2"/>
                </a:lnTo>
                <a:lnTo>
                  <a:pt x="2" y="4"/>
                </a:lnTo>
              </a:path>
            </a:pathLst>
          </a:custGeom>
          <a:noFill/>
          <a:ln w="9525">
            <a:noFill/>
            <a:round/>
            <a:headEnd/>
            <a:tailEnd/>
          </a:ln>
        </p:spPr>
        <p:txBody>
          <a:bodyPr/>
          <a:lstStyle/>
          <a:p>
            <a:pPr>
              <a:spcBef>
                <a:spcPct val="50000"/>
              </a:spcBef>
              <a:buFontTx/>
              <a:buChar char="•"/>
              <a:defRPr/>
            </a:pPr>
            <a:endParaRPr lang="en-US" sz="1300" b="0" dirty="0"/>
          </a:p>
        </p:txBody>
      </p:sp>
      <p:sp>
        <p:nvSpPr>
          <p:cNvPr id="273" name="Freeform 1141"/>
          <p:cNvSpPr>
            <a:spLocks/>
          </p:cNvSpPr>
          <p:nvPr/>
        </p:nvSpPr>
        <p:spPr bwMode="auto">
          <a:xfrm>
            <a:off x="706438" y="479425"/>
            <a:ext cx="1587" cy="6350"/>
          </a:xfrm>
          <a:custGeom>
            <a:avLst/>
            <a:gdLst/>
            <a:ahLst/>
            <a:cxnLst>
              <a:cxn ang="0">
                <a:pos x="0" y="4"/>
              </a:cxn>
              <a:cxn ang="0">
                <a:pos x="0" y="2"/>
              </a:cxn>
              <a:cxn ang="0">
                <a:pos x="0" y="0"/>
              </a:cxn>
              <a:cxn ang="0">
                <a:pos x="0" y="0"/>
              </a:cxn>
              <a:cxn ang="0">
                <a:pos x="0" y="2"/>
              </a:cxn>
              <a:cxn ang="0">
                <a:pos x="0" y="2"/>
              </a:cxn>
              <a:cxn ang="0">
                <a:pos x="0" y="4"/>
              </a:cxn>
              <a:cxn ang="0">
                <a:pos x="0" y="2"/>
              </a:cxn>
              <a:cxn ang="0">
                <a:pos x="0" y="2"/>
              </a:cxn>
              <a:cxn ang="0">
                <a:pos x="0" y="2"/>
              </a:cxn>
              <a:cxn ang="0">
                <a:pos x="0" y="2"/>
              </a:cxn>
              <a:cxn ang="0">
                <a:pos x="0" y="2"/>
              </a:cxn>
              <a:cxn ang="0">
                <a:pos x="0" y="2"/>
              </a:cxn>
              <a:cxn ang="0">
                <a:pos x="0" y="2"/>
              </a:cxn>
              <a:cxn ang="0">
                <a:pos x="0" y="4"/>
              </a:cxn>
            </a:cxnLst>
            <a:rect l="0" t="0" r="r" b="b"/>
            <a:pathLst>
              <a:path h="4">
                <a:moveTo>
                  <a:pt x="0" y="4"/>
                </a:moveTo>
                <a:lnTo>
                  <a:pt x="0" y="2"/>
                </a:lnTo>
                <a:lnTo>
                  <a:pt x="0" y="0"/>
                </a:lnTo>
                <a:lnTo>
                  <a:pt x="0" y="0"/>
                </a:lnTo>
                <a:lnTo>
                  <a:pt x="0" y="2"/>
                </a:lnTo>
                <a:lnTo>
                  <a:pt x="0" y="2"/>
                </a:lnTo>
                <a:lnTo>
                  <a:pt x="0" y="4"/>
                </a:lnTo>
                <a:lnTo>
                  <a:pt x="0" y="2"/>
                </a:lnTo>
                <a:lnTo>
                  <a:pt x="0" y="2"/>
                </a:lnTo>
                <a:lnTo>
                  <a:pt x="0" y="2"/>
                </a:lnTo>
                <a:lnTo>
                  <a:pt x="0" y="2"/>
                </a:lnTo>
                <a:lnTo>
                  <a:pt x="0" y="2"/>
                </a:lnTo>
                <a:lnTo>
                  <a:pt x="0" y="2"/>
                </a:lnTo>
                <a:lnTo>
                  <a:pt x="0" y="2"/>
                </a:lnTo>
                <a:lnTo>
                  <a:pt x="0" y="4"/>
                </a:lnTo>
              </a:path>
            </a:pathLst>
          </a:custGeom>
          <a:noFill/>
          <a:ln w="9525">
            <a:noFill/>
            <a:round/>
            <a:headEnd/>
            <a:tailEnd/>
          </a:ln>
        </p:spPr>
        <p:txBody>
          <a:bodyPr/>
          <a:lstStyle/>
          <a:p>
            <a:pPr>
              <a:spcBef>
                <a:spcPct val="50000"/>
              </a:spcBef>
              <a:buFontTx/>
              <a:buChar char="•"/>
              <a:defRPr/>
            </a:pPr>
            <a:endParaRPr lang="en-US" sz="1300" b="0" dirty="0"/>
          </a:p>
        </p:txBody>
      </p:sp>
      <p:sp>
        <p:nvSpPr>
          <p:cNvPr id="274" name="Freeform 1148"/>
          <p:cNvSpPr>
            <a:spLocks/>
          </p:cNvSpPr>
          <p:nvPr/>
        </p:nvSpPr>
        <p:spPr bwMode="auto">
          <a:xfrm>
            <a:off x="693738" y="460375"/>
            <a:ext cx="3175" cy="3175"/>
          </a:xfrm>
          <a:custGeom>
            <a:avLst/>
            <a:gdLst/>
            <a:ahLst/>
            <a:cxnLst>
              <a:cxn ang="0">
                <a:pos x="2" y="2"/>
              </a:cxn>
              <a:cxn ang="0">
                <a:pos x="2" y="0"/>
              </a:cxn>
              <a:cxn ang="0">
                <a:pos x="2" y="0"/>
              </a:cxn>
              <a:cxn ang="0">
                <a:pos x="2" y="0"/>
              </a:cxn>
              <a:cxn ang="0">
                <a:pos x="2" y="0"/>
              </a:cxn>
              <a:cxn ang="0">
                <a:pos x="0" y="0"/>
              </a:cxn>
              <a:cxn ang="0">
                <a:pos x="0" y="0"/>
              </a:cxn>
              <a:cxn ang="0">
                <a:pos x="0" y="2"/>
              </a:cxn>
              <a:cxn ang="0">
                <a:pos x="0" y="2"/>
              </a:cxn>
              <a:cxn ang="0">
                <a:pos x="0" y="2"/>
              </a:cxn>
              <a:cxn ang="0">
                <a:pos x="2" y="2"/>
              </a:cxn>
              <a:cxn ang="0">
                <a:pos x="2" y="2"/>
              </a:cxn>
              <a:cxn ang="0">
                <a:pos x="2" y="0"/>
              </a:cxn>
              <a:cxn ang="0">
                <a:pos x="2" y="0"/>
              </a:cxn>
              <a:cxn ang="0">
                <a:pos x="2" y="0"/>
              </a:cxn>
              <a:cxn ang="0">
                <a:pos x="0" y="2"/>
              </a:cxn>
              <a:cxn ang="0">
                <a:pos x="2" y="2"/>
              </a:cxn>
              <a:cxn ang="0">
                <a:pos x="2" y="0"/>
              </a:cxn>
              <a:cxn ang="0">
                <a:pos x="0" y="2"/>
              </a:cxn>
              <a:cxn ang="0">
                <a:pos x="2" y="2"/>
              </a:cxn>
              <a:cxn ang="0">
                <a:pos x="0" y="2"/>
              </a:cxn>
              <a:cxn ang="0">
                <a:pos x="0" y="2"/>
              </a:cxn>
              <a:cxn ang="0">
                <a:pos x="0" y="2"/>
              </a:cxn>
              <a:cxn ang="0">
                <a:pos x="0" y="2"/>
              </a:cxn>
              <a:cxn ang="0">
                <a:pos x="0" y="2"/>
              </a:cxn>
              <a:cxn ang="0">
                <a:pos x="0" y="2"/>
              </a:cxn>
              <a:cxn ang="0">
                <a:pos x="0" y="2"/>
              </a:cxn>
              <a:cxn ang="0">
                <a:pos x="0" y="2"/>
              </a:cxn>
              <a:cxn ang="0">
                <a:pos x="0" y="2"/>
              </a:cxn>
              <a:cxn ang="0">
                <a:pos x="2" y="2"/>
              </a:cxn>
              <a:cxn ang="0">
                <a:pos x="2" y="2"/>
              </a:cxn>
            </a:cxnLst>
            <a:rect l="0" t="0" r="r" b="b"/>
            <a:pathLst>
              <a:path w="2" h="2">
                <a:moveTo>
                  <a:pt x="2" y="2"/>
                </a:moveTo>
                <a:lnTo>
                  <a:pt x="2" y="0"/>
                </a:lnTo>
                <a:lnTo>
                  <a:pt x="2" y="0"/>
                </a:lnTo>
                <a:lnTo>
                  <a:pt x="2" y="0"/>
                </a:lnTo>
                <a:lnTo>
                  <a:pt x="2" y="0"/>
                </a:lnTo>
                <a:lnTo>
                  <a:pt x="0" y="0"/>
                </a:lnTo>
                <a:lnTo>
                  <a:pt x="0" y="0"/>
                </a:lnTo>
                <a:lnTo>
                  <a:pt x="0" y="2"/>
                </a:lnTo>
                <a:lnTo>
                  <a:pt x="0" y="2"/>
                </a:lnTo>
                <a:lnTo>
                  <a:pt x="0" y="2"/>
                </a:lnTo>
                <a:lnTo>
                  <a:pt x="2" y="2"/>
                </a:lnTo>
                <a:lnTo>
                  <a:pt x="2" y="2"/>
                </a:lnTo>
                <a:lnTo>
                  <a:pt x="2" y="0"/>
                </a:lnTo>
                <a:lnTo>
                  <a:pt x="2" y="0"/>
                </a:lnTo>
                <a:lnTo>
                  <a:pt x="2" y="0"/>
                </a:lnTo>
                <a:lnTo>
                  <a:pt x="0" y="2"/>
                </a:lnTo>
                <a:lnTo>
                  <a:pt x="2" y="2"/>
                </a:lnTo>
                <a:lnTo>
                  <a:pt x="2" y="0"/>
                </a:lnTo>
                <a:lnTo>
                  <a:pt x="0" y="2"/>
                </a:lnTo>
                <a:lnTo>
                  <a:pt x="2" y="2"/>
                </a:lnTo>
                <a:lnTo>
                  <a:pt x="0" y="2"/>
                </a:lnTo>
                <a:lnTo>
                  <a:pt x="0" y="2"/>
                </a:lnTo>
                <a:lnTo>
                  <a:pt x="0" y="2"/>
                </a:lnTo>
                <a:lnTo>
                  <a:pt x="0" y="2"/>
                </a:lnTo>
                <a:lnTo>
                  <a:pt x="0" y="2"/>
                </a:lnTo>
                <a:lnTo>
                  <a:pt x="0" y="2"/>
                </a:lnTo>
                <a:lnTo>
                  <a:pt x="0" y="2"/>
                </a:lnTo>
                <a:lnTo>
                  <a:pt x="0" y="2"/>
                </a:lnTo>
                <a:lnTo>
                  <a:pt x="0" y="2"/>
                </a:lnTo>
                <a:lnTo>
                  <a:pt x="2"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75" name="Freeform 1150"/>
          <p:cNvSpPr>
            <a:spLocks/>
          </p:cNvSpPr>
          <p:nvPr/>
        </p:nvSpPr>
        <p:spPr bwMode="auto">
          <a:xfrm>
            <a:off x="684213" y="447675"/>
            <a:ext cx="1587" cy="3175"/>
          </a:xfrm>
          <a:custGeom>
            <a:avLst/>
            <a:gdLst/>
            <a:ahLst/>
            <a:cxnLst>
              <a:cxn ang="0">
                <a:pos x="0" y="2"/>
              </a:cxn>
              <a:cxn ang="0">
                <a:pos x="0" y="0"/>
              </a:cxn>
              <a:cxn ang="0">
                <a:pos x="0" y="2"/>
              </a:cxn>
            </a:cxnLst>
            <a:rect l="0" t="0" r="r" b="b"/>
            <a:pathLst>
              <a:path h="2">
                <a:moveTo>
                  <a:pt x="0" y="2"/>
                </a:move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76" name="Freeform 1152"/>
          <p:cNvSpPr>
            <a:spLocks/>
          </p:cNvSpPr>
          <p:nvPr/>
        </p:nvSpPr>
        <p:spPr bwMode="auto">
          <a:xfrm>
            <a:off x="684213" y="447675"/>
            <a:ext cx="3175" cy="3175"/>
          </a:xfrm>
          <a:custGeom>
            <a:avLst/>
            <a:gdLst/>
            <a:ahLst/>
            <a:cxnLst>
              <a:cxn ang="0">
                <a:pos x="2" y="0"/>
              </a:cxn>
              <a:cxn ang="0">
                <a:pos x="0" y="0"/>
              </a:cxn>
              <a:cxn ang="0">
                <a:pos x="0" y="0"/>
              </a:cxn>
              <a:cxn ang="0">
                <a:pos x="0" y="0"/>
              </a:cxn>
              <a:cxn ang="0">
                <a:pos x="0" y="2"/>
              </a:cxn>
              <a:cxn ang="0">
                <a:pos x="2" y="2"/>
              </a:cxn>
              <a:cxn ang="0">
                <a:pos x="2" y="0"/>
              </a:cxn>
              <a:cxn ang="0">
                <a:pos x="0" y="0"/>
              </a:cxn>
              <a:cxn ang="0">
                <a:pos x="0" y="0"/>
              </a:cxn>
              <a:cxn ang="0">
                <a:pos x="0" y="0"/>
              </a:cxn>
              <a:cxn ang="0">
                <a:pos x="0" y="2"/>
              </a:cxn>
              <a:cxn ang="0">
                <a:pos x="2" y="2"/>
              </a:cxn>
              <a:cxn ang="0">
                <a:pos x="2" y="0"/>
              </a:cxn>
            </a:cxnLst>
            <a:rect l="0" t="0" r="r" b="b"/>
            <a:pathLst>
              <a:path w="2" h="2">
                <a:moveTo>
                  <a:pt x="2" y="0"/>
                </a:moveTo>
                <a:lnTo>
                  <a:pt x="0" y="0"/>
                </a:lnTo>
                <a:lnTo>
                  <a:pt x="0" y="0"/>
                </a:lnTo>
                <a:lnTo>
                  <a:pt x="0" y="0"/>
                </a:lnTo>
                <a:lnTo>
                  <a:pt x="0" y="2"/>
                </a:lnTo>
                <a:lnTo>
                  <a:pt x="2" y="2"/>
                </a:lnTo>
                <a:lnTo>
                  <a:pt x="2" y="0"/>
                </a:lnTo>
                <a:lnTo>
                  <a:pt x="0" y="0"/>
                </a:lnTo>
                <a:lnTo>
                  <a:pt x="0" y="0"/>
                </a:lnTo>
                <a:lnTo>
                  <a:pt x="0" y="0"/>
                </a:lnTo>
                <a:lnTo>
                  <a:pt x="0" y="2"/>
                </a:lnTo>
                <a:lnTo>
                  <a:pt x="2" y="2"/>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77" name="Freeform 1154"/>
          <p:cNvSpPr>
            <a:spLocks/>
          </p:cNvSpPr>
          <p:nvPr/>
        </p:nvSpPr>
        <p:spPr bwMode="auto">
          <a:xfrm>
            <a:off x="665163" y="434975"/>
            <a:ext cx="3175" cy="1588"/>
          </a:xfrm>
          <a:custGeom>
            <a:avLst/>
            <a:gdLst/>
            <a:ahLst/>
            <a:cxnLst>
              <a:cxn ang="0">
                <a:pos x="2" y="0"/>
              </a:cxn>
              <a:cxn ang="0">
                <a:pos x="0" y="0"/>
              </a:cxn>
              <a:cxn ang="0">
                <a:pos x="2" y="0"/>
              </a:cxn>
            </a:cxnLst>
            <a:rect l="0" t="0" r="r" b="b"/>
            <a:pathLst>
              <a:path w="2">
                <a:moveTo>
                  <a:pt x="2" y="0"/>
                </a:moveTo>
                <a:lnTo>
                  <a:pt x="0" y="0"/>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78" name="Freeform 1156"/>
          <p:cNvSpPr>
            <a:spLocks/>
          </p:cNvSpPr>
          <p:nvPr/>
        </p:nvSpPr>
        <p:spPr bwMode="auto">
          <a:xfrm>
            <a:off x="665163" y="431800"/>
            <a:ext cx="3175" cy="3175"/>
          </a:xfrm>
          <a:custGeom>
            <a:avLst/>
            <a:gdLst/>
            <a:ahLst/>
            <a:cxnLst>
              <a:cxn ang="0">
                <a:pos x="2" y="2"/>
              </a:cxn>
              <a:cxn ang="0">
                <a:pos x="0" y="0"/>
              </a:cxn>
              <a:cxn ang="0">
                <a:pos x="0" y="0"/>
              </a:cxn>
              <a:cxn ang="0">
                <a:pos x="0" y="2"/>
              </a:cxn>
              <a:cxn ang="0">
                <a:pos x="2" y="2"/>
              </a:cxn>
              <a:cxn ang="0">
                <a:pos x="2" y="2"/>
              </a:cxn>
              <a:cxn ang="0">
                <a:pos x="2" y="2"/>
              </a:cxn>
              <a:cxn ang="0">
                <a:pos x="0" y="0"/>
              </a:cxn>
              <a:cxn ang="0">
                <a:pos x="0" y="0"/>
              </a:cxn>
              <a:cxn ang="0">
                <a:pos x="0" y="2"/>
              </a:cxn>
              <a:cxn ang="0">
                <a:pos x="2" y="2"/>
              </a:cxn>
              <a:cxn ang="0">
                <a:pos x="2" y="2"/>
              </a:cxn>
              <a:cxn ang="0">
                <a:pos x="2" y="2"/>
              </a:cxn>
            </a:cxnLst>
            <a:rect l="0" t="0" r="r" b="b"/>
            <a:pathLst>
              <a:path w="2" h="2">
                <a:moveTo>
                  <a:pt x="2" y="2"/>
                </a:moveTo>
                <a:lnTo>
                  <a:pt x="0" y="0"/>
                </a:lnTo>
                <a:lnTo>
                  <a:pt x="0" y="0"/>
                </a:lnTo>
                <a:lnTo>
                  <a:pt x="0" y="2"/>
                </a:lnTo>
                <a:lnTo>
                  <a:pt x="2" y="2"/>
                </a:lnTo>
                <a:lnTo>
                  <a:pt x="2" y="2"/>
                </a:lnTo>
                <a:lnTo>
                  <a:pt x="2" y="2"/>
                </a:lnTo>
                <a:lnTo>
                  <a:pt x="0" y="0"/>
                </a:lnTo>
                <a:lnTo>
                  <a:pt x="0" y="0"/>
                </a:lnTo>
                <a:lnTo>
                  <a:pt x="0" y="2"/>
                </a:lnTo>
                <a:lnTo>
                  <a:pt x="2" y="2"/>
                </a:lnTo>
                <a:lnTo>
                  <a:pt x="2"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79" name="Freeform 1163"/>
          <p:cNvSpPr>
            <a:spLocks/>
          </p:cNvSpPr>
          <p:nvPr/>
        </p:nvSpPr>
        <p:spPr bwMode="auto">
          <a:xfrm>
            <a:off x="611188" y="415925"/>
            <a:ext cx="6350" cy="3175"/>
          </a:xfrm>
          <a:custGeom>
            <a:avLst/>
            <a:gdLst/>
            <a:ahLst/>
            <a:cxnLst>
              <a:cxn ang="0">
                <a:pos x="2" y="2"/>
              </a:cxn>
              <a:cxn ang="0">
                <a:pos x="2" y="2"/>
              </a:cxn>
              <a:cxn ang="0">
                <a:pos x="4" y="2"/>
              </a:cxn>
              <a:cxn ang="0">
                <a:pos x="4" y="0"/>
              </a:cxn>
              <a:cxn ang="0">
                <a:pos x="4" y="0"/>
              </a:cxn>
              <a:cxn ang="0">
                <a:pos x="2" y="0"/>
              </a:cxn>
              <a:cxn ang="0">
                <a:pos x="2" y="0"/>
              </a:cxn>
              <a:cxn ang="0">
                <a:pos x="0" y="2"/>
              </a:cxn>
              <a:cxn ang="0">
                <a:pos x="2" y="2"/>
              </a:cxn>
              <a:cxn ang="0">
                <a:pos x="2" y="0"/>
              </a:cxn>
              <a:cxn ang="0">
                <a:pos x="4" y="2"/>
              </a:cxn>
              <a:cxn ang="0">
                <a:pos x="4" y="0"/>
              </a:cxn>
              <a:cxn ang="0">
                <a:pos x="4" y="0"/>
              </a:cxn>
              <a:cxn ang="0">
                <a:pos x="2" y="0"/>
              </a:cxn>
              <a:cxn ang="0">
                <a:pos x="2" y="0"/>
              </a:cxn>
              <a:cxn ang="0">
                <a:pos x="0" y="0"/>
              </a:cxn>
              <a:cxn ang="0">
                <a:pos x="2" y="2"/>
              </a:cxn>
            </a:cxnLst>
            <a:rect l="0" t="0" r="r" b="b"/>
            <a:pathLst>
              <a:path w="4" h="2">
                <a:moveTo>
                  <a:pt x="2" y="2"/>
                </a:moveTo>
                <a:lnTo>
                  <a:pt x="2" y="2"/>
                </a:lnTo>
                <a:lnTo>
                  <a:pt x="4" y="2"/>
                </a:lnTo>
                <a:lnTo>
                  <a:pt x="4" y="0"/>
                </a:lnTo>
                <a:lnTo>
                  <a:pt x="4" y="0"/>
                </a:lnTo>
                <a:lnTo>
                  <a:pt x="2" y="0"/>
                </a:lnTo>
                <a:lnTo>
                  <a:pt x="2" y="0"/>
                </a:lnTo>
                <a:lnTo>
                  <a:pt x="0" y="2"/>
                </a:lnTo>
                <a:lnTo>
                  <a:pt x="2" y="2"/>
                </a:lnTo>
                <a:lnTo>
                  <a:pt x="2" y="0"/>
                </a:lnTo>
                <a:lnTo>
                  <a:pt x="4" y="2"/>
                </a:lnTo>
                <a:lnTo>
                  <a:pt x="4" y="0"/>
                </a:lnTo>
                <a:lnTo>
                  <a:pt x="4" y="0"/>
                </a:lnTo>
                <a:lnTo>
                  <a:pt x="2" y="0"/>
                </a:lnTo>
                <a:lnTo>
                  <a:pt x="2" y="0"/>
                </a:lnTo>
                <a:lnTo>
                  <a:pt x="0" y="0"/>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80" name="Freeform 1172"/>
          <p:cNvSpPr>
            <a:spLocks/>
          </p:cNvSpPr>
          <p:nvPr/>
        </p:nvSpPr>
        <p:spPr bwMode="auto">
          <a:xfrm>
            <a:off x="582613" y="476250"/>
            <a:ext cx="3175" cy="3175"/>
          </a:xfrm>
          <a:custGeom>
            <a:avLst/>
            <a:gdLst/>
            <a:ahLst/>
            <a:cxnLst>
              <a:cxn ang="0">
                <a:pos x="0" y="2"/>
              </a:cxn>
              <a:cxn ang="0">
                <a:pos x="0" y="2"/>
              </a:cxn>
              <a:cxn ang="0">
                <a:pos x="2" y="2"/>
              </a:cxn>
              <a:cxn ang="0">
                <a:pos x="0" y="0"/>
              </a:cxn>
              <a:cxn ang="0">
                <a:pos x="0" y="0"/>
              </a:cxn>
              <a:cxn ang="0">
                <a:pos x="0" y="0"/>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Lst>
            <a:rect l="0" t="0" r="r" b="b"/>
            <a:pathLst>
              <a:path w="2" h="2">
                <a:moveTo>
                  <a:pt x="0" y="2"/>
                </a:moveTo>
                <a:lnTo>
                  <a:pt x="0" y="2"/>
                </a:lnTo>
                <a:lnTo>
                  <a:pt x="2" y="2"/>
                </a:lnTo>
                <a:lnTo>
                  <a:pt x="0" y="0"/>
                </a:lnTo>
                <a:lnTo>
                  <a:pt x="0" y="0"/>
                </a:lnTo>
                <a:lnTo>
                  <a:pt x="0" y="0"/>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1" name="Freeform 1177"/>
          <p:cNvSpPr>
            <a:spLocks/>
          </p:cNvSpPr>
          <p:nvPr/>
        </p:nvSpPr>
        <p:spPr bwMode="auto">
          <a:xfrm>
            <a:off x="557213" y="534988"/>
            <a:ext cx="3175" cy="3175"/>
          </a:xfrm>
          <a:custGeom>
            <a:avLst/>
            <a:gdLst/>
            <a:ahLst/>
            <a:cxnLst>
              <a:cxn ang="0">
                <a:pos x="0" y="2"/>
              </a:cxn>
              <a:cxn ang="0">
                <a:pos x="2" y="2"/>
              </a:cxn>
              <a:cxn ang="0">
                <a:pos x="2" y="2"/>
              </a:cxn>
              <a:cxn ang="0">
                <a:pos x="2" y="0"/>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2"/>
              </a:cxn>
              <a:cxn ang="0">
                <a:pos x="0" y="2"/>
              </a:cxn>
              <a:cxn ang="0">
                <a:pos x="2" y="2"/>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2"/>
              </a:cxn>
              <a:cxn ang="0">
                <a:pos x="2" y="0"/>
              </a:cxn>
              <a:cxn ang="0">
                <a:pos x="2" y="0"/>
              </a:cxn>
              <a:cxn ang="0">
                <a:pos x="0" y="0"/>
              </a:cxn>
              <a:cxn ang="0">
                <a:pos x="0" y="0"/>
              </a:cxn>
              <a:cxn ang="0">
                <a:pos x="0" y="2"/>
              </a:cxn>
            </a:cxnLst>
            <a:rect l="0" t="0" r="r" b="b"/>
            <a:pathLst>
              <a:path w="2" h="2">
                <a:moveTo>
                  <a:pt x="0" y="2"/>
                </a:moveTo>
                <a:lnTo>
                  <a:pt x="2" y="2"/>
                </a:lnTo>
                <a:lnTo>
                  <a:pt x="2" y="2"/>
                </a:lnTo>
                <a:lnTo>
                  <a:pt x="2" y="0"/>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2"/>
                </a:lnTo>
                <a:lnTo>
                  <a:pt x="0" y="2"/>
                </a:lnTo>
                <a:lnTo>
                  <a:pt x="2" y="2"/>
                </a:lnTo>
                <a:lnTo>
                  <a:pt x="2" y="0"/>
                </a:lnTo>
                <a:lnTo>
                  <a:pt x="2" y="0"/>
                </a:lnTo>
                <a:lnTo>
                  <a:pt x="2" y="0"/>
                </a:lnTo>
                <a:lnTo>
                  <a:pt x="2" y="0"/>
                </a:lnTo>
                <a:lnTo>
                  <a:pt x="2" y="0"/>
                </a:lnTo>
                <a:lnTo>
                  <a:pt x="2" y="0"/>
                </a:lnTo>
                <a:lnTo>
                  <a:pt x="2" y="0"/>
                </a:lnTo>
                <a:lnTo>
                  <a:pt x="2" y="0"/>
                </a:lnTo>
                <a:lnTo>
                  <a:pt x="2" y="0"/>
                </a:lnTo>
                <a:lnTo>
                  <a:pt x="2" y="0"/>
                </a:lnTo>
                <a:lnTo>
                  <a:pt x="2" y="0"/>
                </a:lnTo>
                <a:lnTo>
                  <a:pt x="2" y="2"/>
                </a:lnTo>
                <a:lnTo>
                  <a:pt x="2" y="0"/>
                </a:lnTo>
                <a:lnTo>
                  <a:pt x="2" y="0"/>
                </a:lnTo>
                <a:lnTo>
                  <a:pt x="0" y="0"/>
                </a:ln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2" name="Freeform 1180"/>
          <p:cNvSpPr>
            <a:spLocks/>
          </p:cNvSpPr>
          <p:nvPr/>
        </p:nvSpPr>
        <p:spPr bwMode="auto">
          <a:xfrm>
            <a:off x="560388" y="530225"/>
            <a:ext cx="3175" cy="4763"/>
          </a:xfrm>
          <a:custGeom>
            <a:avLst/>
            <a:gdLst/>
            <a:ahLst/>
            <a:cxnLst>
              <a:cxn ang="0">
                <a:pos x="0" y="3"/>
              </a:cxn>
              <a:cxn ang="0">
                <a:pos x="0" y="3"/>
              </a:cxn>
              <a:cxn ang="0">
                <a:pos x="2" y="3"/>
              </a:cxn>
              <a:cxn ang="0">
                <a:pos x="2" y="3"/>
              </a:cxn>
              <a:cxn ang="0">
                <a:pos x="0" y="0"/>
              </a:cxn>
              <a:cxn ang="0">
                <a:pos x="0" y="0"/>
              </a:cxn>
              <a:cxn ang="0">
                <a:pos x="0" y="0"/>
              </a:cxn>
              <a:cxn ang="0">
                <a:pos x="0" y="3"/>
              </a:cxn>
              <a:cxn ang="0">
                <a:pos x="0" y="3"/>
              </a:cxn>
              <a:cxn ang="0">
                <a:pos x="0" y="3"/>
              </a:cxn>
              <a:cxn ang="0">
                <a:pos x="0" y="3"/>
              </a:cxn>
              <a:cxn ang="0">
                <a:pos x="0" y="0"/>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Lst>
            <a:rect l="0" t="0" r="r" b="b"/>
            <a:pathLst>
              <a:path w="2" h="3">
                <a:moveTo>
                  <a:pt x="0" y="3"/>
                </a:moveTo>
                <a:lnTo>
                  <a:pt x="0" y="3"/>
                </a:lnTo>
                <a:lnTo>
                  <a:pt x="2" y="3"/>
                </a:lnTo>
                <a:lnTo>
                  <a:pt x="2" y="3"/>
                </a:lnTo>
                <a:lnTo>
                  <a:pt x="0" y="0"/>
                </a:lnTo>
                <a:lnTo>
                  <a:pt x="0" y="0"/>
                </a:lnTo>
                <a:lnTo>
                  <a:pt x="0" y="0"/>
                </a:lnTo>
                <a:lnTo>
                  <a:pt x="0" y="3"/>
                </a:lnTo>
                <a:lnTo>
                  <a:pt x="0" y="3"/>
                </a:lnTo>
                <a:lnTo>
                  <a:pt x="0" y="3"/>
                </a:lnTo>
                <a:lnTo>
                  <a:pt x="0" y="3"/>
                </a:lnTo>
                <a:lnTo>
                  <a:pt x="0" y="0"/>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path>
            </a:pathLst>
          </a:custGeom>
          <a:noFill/>
          <a:ln w="9525">
            <a:noFill/>
            <a:round/>
            <a:headEnd/>
            <a:tailEnd/>
          </a:ln>
        </p:spPr>
        <p:txBody>
          <a:bodyPr/>
          <a:lstStyle/>
          <a:p>
            <a:pPr>
              <a:spcBef>
                <a:spcPct val="50000"/>
              </a:spcBef>
              <a:buFontTx/>
              <a:buChar char="•"/>
              <a:defRPr/>
            </a:pPr>
            <a:endParaRPr lang="en-US" sz="1300" b="0" dirty="0"/>
          </a:p>
        </p:txBody>
      </p:sp>
      <p:sp>
        <p:nvSpPr>
          <p:cNvPr id="283" name="Line 1187"/>
          <p:cNvSpPr>
            <a:spLocks noChangeShapeType="1"/>
          </p:cNvSpPr>
          <p:nvPr/>
        </p:nvSpPr>
        <p:spPr bwMode="auto">
          <a:xfrm>
            <a:off x="569913" y="52070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84" name="Line 1188"/>
          <p:cNvSpPr>
            <a:spLocks noChangeShapeType="1"/>
          </p:cNvSpPr>
          <p:nvPr/>
        </p:nvSpPr>
        <p:spPr bwMode="auto">
          <a:xfrm>
            <a:off x="569913" y="52070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85" name="Freeform 1208"/>
          <p:cNvSpPr>
            <a:spLocks/>
          </p:cNvSpPr>
          <p:nvPr/>
        </p:nvSpPr>
        <p:spPr bwMode="auto">
          <a:xfrm>
            <a:off x="595313" y="557213"/>
            <a:ext cx="1587" cy="1587"/>
          </a:xfrm>
          <a:custGeom>
            <a:avLst/>
            <a:gdLst/>
            <a:ahLst/>
            <a:cxnLst>
              <a:cxn ang="0">
                <a:pos x="0" y="0"/>
              </a:cxn>
              <a:cxn ang="0">
                <a:pos x="0" y="0"/>
              </a:cxn>
              <a:cxn ang="0">
                <a:pos x="0" y="0"/>
              </a:cxn>
            </a:cxnLst>
            <a:rect l="0" t="0" r="r" b="b"/>
            <a:pathLst>
              <a:path>
                <a:moveTo>
                  <a:pt x="0" y="0"/>
                </a:move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86" name="Freeform 1210"/>
          <p:cNvSpPr>
            <a:spLocks/>
          </p:cNvSpPr>
          <p:nvPr/>
        </p:nvSpPr>
        <p:spPr bwMode="auto">
          <a:xfrm>
            <a:off x="595313" y="557213"/>
            <a:ext cx="3175" cy="3175"/>
          </a:xfrm>
          <a:custGeom>
            <a:avLst/>
            <a:gdLst/>
            <a:ahLst/>
            <a:cxnLst>
              <a:cxn ang="0">
                <a:pos x="0" y="2"/>
              </a:cxn>
              <a:cxn ang="0">
                <a:pos x="0" y="2"/>
              </a:cxn>
              <a:cxn ang="0">
                <a:pos x="2" y="2"/>
              </a:cxn>
              <a:cxn ang="0">
                <a:pos x="2" y="0"/>
              </a:cxn>
              <a:cxn ang="0">
                <a:pos x="2" y="0"/>
              </a:cxn>
              <a:cxn ang="0">
                <a:pos x="0" y="0"/>
              </a:cxn>
              <a:cxn ang="0">
                <a:pos x="0" y="0"/>
              </a:cxn>
              <a:cxn ang="0">
                <a:pos x="0" y="0"/>
              </a:cxn>
              <a:cxn ang="0">
                <a:pos x="0" y="2"/>
              </a:cxn>
              <a:cxn ang="0">
                <a:pos x="0" y="2"/>
              </a:cxn>
              <a:cxn ang="0">
                <a:pos x="2" y="2"/>
              </a:cxn>
              <a:cxn ang="0">
                <a:pos x="2" y="0"/>
              </a:cxn>
              <a:cxn ang="0">
                <a:pos x="2" y="0"/>
              </a:cxn>
              <a:cxn ang="0">
                <a:pos x="0" y="0"/>
              </a:cxn>
              <a:cxn ang="0">
                <a:pos x="0" y="0"/>
              </a:cxn>
              <a:cxn ang="0">
                <a:pos x="0" y="0"/>
              </a:cxn>
              <a:cxn ang="0">
                <a:pos x="0" y="2"/>
              </a:cxn>
            </a:cxnLst>
            <a:rect l="0" t="0" r="r" b="b"/>
            <a:pathLst>
              <a:path w="2" h="2">
                <a:moveTo>
                  <a:pt x="0" y="2"/>
                </a:moveTo>
                <a:lnTo>
                  <a:pt x="0" y="2"/>
                </a:lnTo>
                <a:lnTo>
                  <a:pt x="2" y="2"/>
                </a:lnTo>
                <a:lnTo>
                  <a:pt x="2" y="0"/>
                </a:lnTo>
                <a:lnTo>
                  <a:pt x="2" y="0"/>
                </a:lnTo>
                <a:lnTo>
                  <a:pt x="0" y="0"/>
                </a:lnTo>
                <a:lnTo>
                  <a:pt x="0" y="0"/>
                </a:lnTo>
                <a:lnTo>
                  <a:pt x="0" y="0"/>
                </a:lnTo>
                <a:lnTo>
                  <a:pt x="0" y="2"/>
                </a:lnTo>
                <a:lnTo>
                  <a:pt x="0" y="2"/>
                </a:lnTo>
                <a:lnTo>
                  <a:pt x="2" y="2"/>
                </a:lnTo>
                <a:lnTo>
                  <a:pt x="2" y="0"/>
                </a:lnTo>
                <a:lnTo>
                  <a:pt x="2" y="0"/>
                </a:lnTo>
                <a:lnTo>
                  <a:pt x="0" y="0"/>
                </a:lnTo>
                <a:lnTo>
                  <a:pt x="0" y="0"/>
                </a:ln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7" name="Freeform 1214"/>
          <p:cNvSpPr>
            <a:spLocks/>
          </p:cNvSpPr>
          <p:nvPr/>
        </p:nvSpPr>
        <p:spPr bwMode="auto">
          <a:xfrm>
            <a:off x="595313" y="557213"/>
            <a:ext cx="3175" cy="3175"/>
          </a:xfrm>
          <a:custGeom>
            <a:avLst/>
            <a:gdLst/>
            <a:ahLst/>
            <a:cxnLst>
              <a:cxn ang="0">
                <a:pos x="0" y="2"/>
              </a:cxn>
              <a:cxn ang="0">
                <a:pos x="2" y="2"/>
              </a:cxn>
              <a:cxn ang="0">
                <a:pos x="0" y="0"/>
              </a:cxn>
              <a:cxn ang="0">
                <a:pos x="0" y="2"/>
              </a:cxn>
              <a:cxn ang="0">
                <a:pos x="0" y="2"/>
              </a:cxn>
            </a:cxnLst>
            <a:rect l="0" t="0" r="r" b="b"/>
            <a:pathLst>
              <a:path w="2" h="2">
                <a:moveTo>
                  <a:pt x="0" y="2"/>
                </a:moveTo>
                <a:lnTo>
                  <a:pt x="2"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8" name="Rectangle 1215"/>
          <p:cNvSpPr>
            <a:spLocks noChangeArrowheads="1"/>
          </p:cNvSpPr>
          <p:nvPr/>
        </p:nvSpPr>
        <p:spPr bwMode="auto">
          <a:xfrm>
            <a:off x="595313" y="627063"/>
            <a:ext cx="1587" cy="1587"/>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289" name="Freeform 1217"/>
          <p:cNvSpPr>
            <a:spLocks/>
          </p:cNvSpPr>
          <p:nvPr/>
        </p:nvSpPr>
        <p:spPr bwMode="auto">
          <a:xfrm>
            <a:off x="595313" y="627063"/>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0" name="Freeform 1219"/>
          <p:cNvSpPr>
            <a:spLocks/>
          </p:cNvSpPr>
          <p:nvPr/>
        </p:nvSpPr>
        <p:spPr bwMode="auto">
          <a:xfrm>
            <a:off x="731838" y="541338"/>
            <a:ext cx="1587" cy="1587"/>
          </a:xfrm>
          <a:custGeom>
            <a:avLst/>
            <a:gdLst/>
            <a:ahLst/>
            <a:cxnLst>
              <a:cxn ang="0">
                <a:pos x="0" y="0"/>
              </a:cxn>
              <a:cxn ang="0">
                <a:pos x="0" y="0"/>
              </a:cxn>
              <a:cxn ang="0">
                <a:pos x="0" y="0"/>
              </a:cxn>
            </a:cxnLst>
            <a:rect l="0" t="0" r="r" b="b"/>
            <a:pathLst>
              <a:path>
                <a:moveTo>
                  <a:pt x="0" y="0"/>
                </a:move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1" name="Freeform 1221"/>
          <p:cNvSpPr>
            <a:spLocks/>
          </p:cNvSpPr>
          <p:nvPr/>
        </p:nvSpPr>
        <p:spPr bwMode="auto">
          <a:xfrm>
            <a:off x="731838" y="541338"/>
            <a:ext cx="3175" cy="3175"/>
          </a:xfrm>
          <a:custGeom>
            <a:avLst/>
            <a:gdLst/>
            <a:ahLst/>
            <a:cxnLst>
              <a:cxn ang="0">
                <a:pos x="2" y="0"/>
              </a:cxn>
              <a:cxn ang="0">
                <a:pos x="2" y="0"/>
              </a:cxn>
              <a:cxn ang="0">
                <a:pos x="2" y="0"/>
              </a:cxn>
              <a:cxn ang="0">
                <a:pos x="0" y="0"/>
              </a:cxn>
              <a:cxn ang="0">
                <a:pos x="0" y="0"/>
              </a:cxn>
              <a:cxn ang="0">
                <a:pos x="0" y="2"/>
              </a:cxn>
              <a:cxn ang="0">
                <a:pos x="2" y="0"/>
              </a:cxn>
              <a:cxn ang="0">
                <a:pos x="2" y="0"/>
              </a:cxn>
              <a:cxn ang="0">
                <a:pos x="2" y="0"/>
              </a:cxn>
              <a:cxn ang="0">
                <a:pos x="0" y="0"/>
              </a:cxn>
              <a:cxn ang="0">
                <a:pos x="0" y="0"/>
              </a:cxn>
              <a:cxn ang="0">
                <a:pos x="0" y="2"/>
              </a:cxn>
              <a:cxn ang="0">
                <a:pos x="2" y="0"/>
              </a:cxn>
            </a:cxnLst>
            <a:rect l="0" t="0" r="r" b="b"/>
            <a:pathLst>
              <a:path w="2" h="2">
                <a:moveTo>
                  <a:pt x="2" y="0"/>
                </a:moveTo>
                <a:lnTo>
                  <a:pt x="2" y="0"/>
                </a:lnTo>
                <a:lnTo>
                  <a:pt x="2" y="0"/>
                </a:lnTo>
                <a:lnTo>
                  <a:pt x="0" y="0"/>
                </a:lnTo>
                <a:lnTo>
                  <a:pt x="0" y="0"/>
                </a:lnTo>
                <a:lnTo>
                  <a:pt x="0" y="2"/>
                </a:lnTo>
                <a:lnTo>
                  <a:pt x="2" y="0"/>
                </a:lnTo>
                <a:lnTo>
                  <a:pt x="2" y="0"/>
                </a:lnTo>
                <a:lnTo>
                  <a:pt x="2" y="0"/>
                </a:lnTo>
                <a:lnTo>
                  <a:pt x="0" y="0"/>
                </a:lnTo>
                <a:lnTo>
                  <a:pt x="0" y="0"/>
                </a:lnTo>
                <a:lnTo>
                  <a:pt x="0" y="2"/>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92" name="Freeform 1234"/>
          <p:cNvSpPr>
            <a:spLocks/>
          </p:cNvSpPr>
          <p:nvPr/>
        </p:nvSpPr>
        <p:spPr bwMode="auto">
          <a:xfrm>
            <a:off x="722313" y="550863"/>
            <a:ext cx="3175" cy="1587"/>
          </a:xfrm>
          <a:custGeom>
            <a:avLst/>
            <a:gdLst/>
            <a:ahLst/>
            <a:cxnLst>
              <a:cxn ang="0">
                <a:pos x="0" y="0"/>
              </a:cxn>
              <a:cxn ang="0">
                <a:pos x="0" y="0"/>
              </a:cxn>
              <a:cxn ang="0">
                <a:pos x="2" y="0"/>
              </a:cxn>
              <a:cxn ang="0">
                <a:pos x="2" y="0"/>
              </a:cxn>
              <a:cxn ang="0">
                <a:pos x="2" y="0"/>
              </a:cxn>
              <a:cxn ang="0">
                <a:pos x="2" y="0"/>
              </a:cxn>
              <a:cxn ang="0">
                <a:pos x="0" y="0"/>
              </a:cxn>
              <a:cxn ang="0">
                <a:pos x="0" y="0"/>
              </a:cxn>
              <a:cxn ang="0">
                <a:pos x="0" y="0"/>
              </a:cxn>
              <a:cxn ang="0">
                <a:pos x="0" y="0"/>
              </a:cxn>
              <a:cxn ang="0">
                <a:pos x="0" y="0"/>
              </a:cxn>
              <a:cxn ang="0">
                <a:pos x="0" y="0"/>
              </a:cxn>
              <a:cxn ang="0">
                <a:pos x="2" y="0"/>
              </a:cxn>
              <a:cxn ang="0">
                <a:pos x="2" y="0"/>
              </a:cxn>
              <a:cxn ang="0">
                <a:pos x="2" y="0"/>
              </a:cxn>
              <a:cxn ang="0">
                <a:pos x="0" y="0"/>
              </a:cxn>
              <a:cxn ang="0">
                <a:pos x="0"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w="2">
                <a:moveTo>
                  <a:pt x="0" y="0"/>
                </a:moveTo>
                <a:lnTo>
                  <a:pt x="0" y="0"/>
                </a:lnTo>
                <a:lnTo>
                  <a:pt x="2" y="0"/>
                </a:lnTo>
                <a:lnTo>
                  <a:pt x="2" y="0"/>
                </a:lnTo>
                <a:lnTo>
                  <a:pt x="2" y="0"/>
                </a:lnTo>
                <a:lnTo>
                  <a:pt x="2" y="0"/>
                </a:lnTo>
                <a:lnTo>
                  <a:pt x="0" y="0"/>
                </a:lnTo>
                <a:lnTo>
                  <a:pt x="0" y="0"/>
                </a:lnTo>
                <a:lnTo>
                  <a:pt x="0" y="0"/>
                </a:lnTo>
                <a:lnTo>
                  <a:pt x="0" y="0"/>
                </a:lnTo>
                <a:lnTo>
                  <a:pt x="0" y="0"/>
                </a:lnTo>
                <a:lnTo>
                  <a:pt x="0" y="0"/>
                </a:lnTo>
                <a:lnTo>
                  <a:pt x="2" y="0"/>
                </a:lnTo>
                <a:lnTo>
                  <a:pt x="2" y="0"/>
                </a:lnTo>
                <a:lnTo>
                  <a:pt x="2" y="0"/>
                </a:lnTo>
                <a:lnTo>
                  <a:pt x="0" y="0"/>
                </a:lnTo>
                <a:lnTo>
                  <a:pt x="0"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3" name="Line 1237"/>
          <p:cNvSpPr>
            <a:spLocks noChangeShapeType="1"/>
          </p:cNvSpPr>
          <p:nvPr/>
        </p:nvSpPr>
        <p:spPr bwMode="auto">
          <a:xfrm>
            <a:off x="728663" y="544513"/>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94" name="Line 1238"/>
          <p:cNvSpPr>
            <a:spLocks noChangeShapeType="1"/>
          </p:cNvSpPr>
          <p:nvPr/>
        </p:nvSpPr>
        <p:spPr bwMode="auto">
          <a:xfrm>
            <a:off x="728663" y="544513"/>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95" name="Freeform 1240"/>
          <p:cNvSpPr>
            <a:spLocks/>
          </p:cNvSpPr>
          <p:nvPr/>
        </p:nvSpPr>
        <p:spPr bwMode="auto">
          <a:xfrm>
            <a:off x="728663" y="541338"/>
            <a:ext cx="1587" cy="3175"/>
          </a:xfrm>
          <a:custGeom>
            <a:avLst/>
            <a:gdLst/>
            <a:ahLst/>
            <a:cxnLst>
              <a:cxn ang="0">
                <a:pos x="0" y="2"/>
              </a:cxn>
              <a:cxn ang="0">
                <a:pos x="0" y="2"/>
              </a:cxn>
              <a:cxn ang="0">
                <a:pos x="0" y="0"/>
              </a:cxn>
              <a:cxn ang="0">
                <a:pos x="0" y="2"/>
              </a:cxn>
              <a:cxn ang="0">
                <a:pos x="0" y="2"/>
              </a:cxn>
            </a:cxnLst>
            <a:rect l="0" t="0" r="r" b="b"/>
            <a:pathLst>
              <a:path h="2">
                <a:moveTo>
                  <a:pt x="0" y="2"/>
                </a:moveTo>
                <a:lnTo>
                  <a:pt x="0"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96" name="Freeform 1243"/>
          <p:cNvSpPr>
            <a:spLocks/>
          </p:cNvSpPr>
          <p:nvPr/>
        </p:nvSpPr>
        <p:spPr bwMode="auto">
          <a:xfrm>
            <a:off x="728663" y="538163"/>
            <a:ext cx="3175" cy="3175"/>
          </a:xfrm>
          <a:custGeom>
            <a:avLst/>
            <a:gdLst/>
            <a:ahLst/>
            <a:cxnLst>
              <a:cxn ang="0">
                <a:pos x="2" y="2"/>
              </a:cxn>
              <a:cxn ang="0">
                <a:pos x="2" y="2"/>
              </a:cxn>
              <a:cxn ang="0">
                <a:pos x="2" y="2"/>
              </a:cxn>
              <a:cxn ang="0">
                <a:pos x="2" y="2"/>
              </a:cxn>
              <a:cxn ang="0">
                <a:pos x="0" y="2"/>
              </a:cxn>
              <a:cxn ang="0">
                <a:pos x="0" y="2"/>
              </a:cxn>
              <a:cxn ang="0">
                <a:pos x="2"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2" y="2"/>
              </a:cxn>
              <a:cxn ang="0">
                <a:pos x="2" y="2"/>
              </a:cxn>
              <a:cxn ang="0">
                <a:pos x="2" y="2"/>
              </a:cxn>
              <a:cxn ang="0">
                <a:pos x="2" y="2"/>
              </a:cxn>
              <a:cxn ang="0">
                <a:pos x="2" y="2"/>
              </a:cxn>
              <a:cxn ang="0">
                <a:pos x="0" y="0"/>
              </a:cxn>
              <a:cxn ang="0">
                <a:pos x="0" y="2"/>
              </a:cxn>
              <a:cxn ang="0">
                <a:pos x="0" y="2"/>
              </a:cxn>
              <a:cxn ang="0">
                <a:pos x="0" y="2"/>
              </a:cxn>
              <a:cxn ang="0">
                <a:pos x="2" y="2"/>
              </a:cxn>
            </a:cxnLst>
            <a:rect l="0" t="0" r="r" b="b"/>
            <a:pathLst>
              <a:path w="2" h="2">
                <a:moveTo>
                  <a:pt x="2" y="2"/>
                </a:moveTo>
                <a:lnTo>
                  <a:pt x="2" y="2"/>
                </a:lnTo>
                <a:lnTo>
                  <a:pt x="2" y="2"/>
                </a:lnTo>
                <a:lnTo>
                  <a:pt x="2" y="2"/>
                </a:lnTo>
                <a:lnTo>
                  <a:pt x="0" y="2"/>
                </a:lnTo>
                <a:lnTo>
                  <a:pt x="0" y="2"/>
                </a:lnTo>
                <a:lnTo>
                  <a:pt x="2"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0" y="0"/>
                </a:lnTo>
                <a:lnTo>
                  <a:pt x="0" y="2"/>
                </a:lnTo>
                <a:lnTo>
                  <a:pt x="0" y="2"/>
                </a:lnTo>
                <a:lnTo>
                  <a:pt x="0"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97" name="Freeform 1246"/>
          <p:cNvSpPr>
            <a:spLocks/>
          </p:cNvSpPr>
          <p:nvPr/>
        </p:nvSpPr>
        <p:spPr bwMode="auto">
          <a:xfrm>
            <a:off x="725488" y="547688"/>
            <a:ext cx="3175" cy="3175"/>
          </a:xfrm>
          <a:custGeom>
            <a:avLst/>
            <a:gdLst/>
            <a:ahLst/>
            <a:cxnLst>
              <a:cxn ang="0">
                <a:pos x="0" y="2"/>
              </a:cxn>
              <a:cxn ang="0">
                <a:pos x="0" y="2"/>
              </a:cxn>
              <a:cxn ang="0">
                <a:pos x="2" y="0"/>
              </a:cxn>
              <a:cxn ang="0">
                <a:pos x="2" y="0"/>
              </a:cxn>
              <a:cxn ang="0">
                <a:pos x="0" y="0"/>
              </a:cxn>
              <a:cxn ang="0">
                <a:pos x="0" y="0"/>
              </a:cxn>
              <a:cxn ang="0">
                <a:pos x="0" y="2"/>
              </a:cxn>
              <a:cxn ang="0">
                <a:pos x="0" y="2"/>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2"/>
              </a:cxn>
              <a:cxn ang="0">
                <a:pos x="0" y="2"/>
              </a:cxn>
            </a:cxnLst>
            <a:rect l="0" t="0" r="r" b="b"/>
            <a:pathLst>
              <a:path w="2" h="2">
                <a:moveTo>
                  <a:pt x="0" y="2"/>
                </a:moveTo>
                <a:lnTo>
                  <a:pt x="0" y="2"/>
                </a:lnTo>
                <a:lnTo>
                  <a:pt x="2" y="0"/>
                </a:lnTo>
                <a:lnTo>
                  <a:pt x="2" y="0"/>
                </a:lnTo>
                <a:lnTo>
                  <a:pt x="0" y="0"/>
                </a:lnTo>
                <a:lnTo>
                  <a:pt x="0" y="0"/>
                </a:lnTo>
                <a:lnTo>
                  <a:pt x="0" y="2"/>
                </a:lnTo>
                <a:lnTo>
                  <a:pt x="0" y="2"/>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98" name="Freeform 1250"/>
          <p:cNvSpPr>
            <a:spLocks/>
          </p:cNvSpPr>
          <p:nvPr/>
        </p:nvSpPr>
        <p:spPr bwMode="auto">
          <a:xfrm>
            <a:off x="731838" y="530225"/>
            <a:ext cx="3175" cy="1588"/>
          </a:xfrm>
          <a:custGeom>
            <a:avLst/>
            <a:gdLst/>
            <a:ahLst/>
            <a:cxnLst>
              <a:cxn ang="0">
                <a:pos x="2" y="0"/>
              </a:cxn>
              <a:cxn ang="0">
                <a:pos x="0" y="0"/>
              </a:cxn>
              <a:cxn ang="0">
                <a:pos x="2" y="0"/>
              </a:cxn>
            </a:cxnLst>
            <a:rect l="0" t="0" r="r" b="b"/>
            <a:pathLst>
              <a:path w="2">
                <a:moveTo>
                  <a:pt x="2" y="0"/>
                </a:moveTo>
                <a:lnTo>
                  <a:pt x="0" y="0"/>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99" name="Freeform 1252"/>
          <p:cNvSpPr>
            <a:spLocks/>
          </p:cNvSpPr>
          <p:nvPr/>
        </p:nvSpPr>
        <p:spPr bwMode="auto">
          <a:xfrm>
            <a:off x="731838" y="527050"/>
            <a:ext cx="3175" cy="7938"/>
          </a:xfrm>
          <a:custGeom>
            <a:avLst/>
            <a:gdLst/>
            <a:ahLst/>
            <a:cxnLst>
              <a:cxn ang="0">
                <a:pos x="2" y="2"/>
              </a:cxn>
              <a:cxn ang="0">
                <a:pos x="2" y="2"/>
              </a:cxn>
              <a:cxn ang="0">
                <a:pos x="0" y="0"/>
              </a:cxn>
              <a:cxn ang="0">
                <a:pos x="0" y="2"/>
              </a:cxn>
              <a:cxn ang="0">
                <a:pos x="0" y="2"/>
              </a:cxn>
              <a:cxn ang="0">
                <a:pos x="2" y="5"/>
              </a:cxn>
              <a:cxn ang="0">
                <a:pos x="2" y="2"/>
              </a:cxn>
              <a:cxn ang="0">
                <a:pos x="2" y="2"/>
              </a:cxn>
              <a:cxn ang="0">
                <a:pos x="0" y="0"/>
              </a:cxn>
              <a:cxn ang="0">
                <a:pos x="0" y="2"/>
              </a:cxn>
              <a:cxn ang="0">
                <a:pos x="0" y="2"/>
              </a:cxn>
              <a:cxn ang="0">
                <a:pos x="2" y="5"/>
              </a:cxn>
              <a:cxn ang="0">
                <a:pos x="2" y="2"/>
              </a:cxn>
            </a:cxnLst>
            <a:rect l="0" t="0" r="r" b="b"/>
            <a:pathLst>
              <a:path w="2" h="5">
                <a:moveTo>
                  <a:pt x="2" y="2"/>
                </a:moveTo>
                <a:lnTo>
                  <a:pt x="2" y="2"/>
                </a:lnTo>
                <a:lnTo>
                  <a:pt x="0" y="0"/>
                </a:lnTo>
                <a:lnTo>
                  <a:pt x="0" y="2"/>
                </a:lnTo>
                <a:lnTo>
                  <a:pt x="0" y="2"/>
                </a:lnTo>
                <a:lnTo>
                  <a:pt x="2" y="5"/>
                </a:lnTo>
                <a:lnTo>
                  <a:pt x="2" y="2"/>
                </a:lnTo>
                <a:lnTo>
                  <a:pt x="2" y="2"/>
                </a:lnTo>
                <a:lnTo>
                  <a:pt x="0" y="0"/>
                </a:lnTo>
                <a:lnTo>
                  <a:pt x="0" y="2"/>
                </a:lnTo>
                <a:lnTo>
                  <a:pt x="0" y="2"/>
                </a:lnTo>
                <a:lnTo>
                  <a:pt x="2" y="5"/>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300" name="Freeform 1255"/>
          <p:cNvSpPr>
            <a:spLocks/>
          </p:cNvSpPr>
          <p:nvPr/>
        </p:nvSpPr>
        <p:spPr bwMode="auto">
          <a:xfrm>
            <a:off x="712788" y="550863"/>
            <a:ext cx="3175" cy="1587"/>
          </a:xfrm>
          <a:custGeom>
            <a:avLst/>
            <a:gdLst/>
            <a:ahLst/>
            <a:cxnLst>
              <a:cxn ang="0">
                <a:pos x="0" y="0"/>
              </a:cxn>
              <a:cxn ang="0">
                <a:pos x="2" y="0"/>
              </a:cxn>
              <a:cxn ang="0">
                <a:pos x="2" y="0"/>
              </a:cxn>
              <a:cxn ang="0">
                <a:pos x="2" y="0"/>
              </a:cxn>
              <a:cxn ang="0">
                <a:pos x="2" y="0"/>
              </a:cxn>
              <a:cxn ang="0">
                <a:pos x="0" y="0"/>
              </a:cxn>
              <a:cxn ang="0">
                <a:pos x="0" y="0"/>
              </a:cxn>
              <a:cxn ang="0">
                <a:pos x="0" y="0"/>
              </a:cxn>
              <a:cxn ang="0">
                <a:pos x="0"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0" y="0"/>
              </a:cxn>
              <a:cxn ang="0">
                <a:pos x="0" y="0"/>
              </a:cxn>
              <a:cxn ang="0">
                <a:pos x="0" y="0"/>
              </a:cxn>
            </a:cxnLst>
            <a:rect l="0" t="0" r="r" b="b"/>
            <a:pathLst>
              <a:path w="2">
                <a:moveTo>
                  <a:pt x="0" y="0"/>
                </a:moveTo>
                <a:lnTo>
                  <a:pt x="2" y="0"/>
                </a:lnTo>
                <a:lnTo>
                  <a:pt x="2" y="0"/>
                </a:lnTo>
                <a:lnTo>
                  <a:pt x="2" y="0"/>
                </a:lnTo>
                <a:lnTo>
                  <a:pt x="2" y="0"/>
                </a:lnTo>
                <a:lnTo>
                  <a:pt x="0" y="0"/>
                </a:lnTo>
                <a:lnTo>
                  <a:pt x="0" y="0"/>
                </a:lnTo>
                <a:lnTo>
                  <a:pt x="0" y="0"/>
                </a:lnTo>
                <a:lnTo>
                  <a:pt x="0"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1" name="Rectangle 1256"/>
          <p:cNvSpPr>
            <a:spLocks noChangeArrowheads="1"/>
          </p:cNvSpPr>
          <p:nvPr/>
        </p:nvSpPr>
        <p:spPr bwMode="auto">
          <a:xfrm>
            <a:off x="722313" y="550863"/>
            <a:ext cx="1587" cy="1587"/>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02" name="Freeform 1258"/>
          <p:cNvSpPr>
            <a:spLocks/>
          </p:cNvSpPr>
          <p:nvPr/>
        </p:nvSpPr>
        <p:spPr bwMode="auto">
          <a:xfrm>
            <a:off x="722313" y="550863"/>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3" name="Freeform 1266"/>
          <p:cNvSpPr>
            <a:spLocks/>
          </p:cNvSpPr>
          <p:nvPr/>
        </p:nvSpPr>
        <p:spPr bwMode="auto">
          <a:xfrm>
            <a:off x="728663" y="534988"/>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4" name="Freeform 1269"/>
          <p:cNvSpPr>
            <a:spLocks/>
          </p:cNvSpPr>
          <p:nvPr/>
        </p:nvSpPr>
        <p:spPr bwMode="auto">
          <a:xfrm>
            <a:off x="728663" y="530225"/>
            <a:ext cx="3175" cy="4763"/>
          </a:xfrm>
          <a:custGeom>
            <a:avLst/>
            <a:gdLst/>
            <a:ahLst/>
            <a:cxnLst>
              <a:cxn ang="0">
                <a:pos x="0" y="3"/>
              </a:cxn>
              <a:cxn ang="0">
                <a:pos x="2" y="0"/>
              </a:cxn>
              <a:cxn ang="0">
                <a:pos x="2" y="0"/>
              </a:cxn>
              <a:cxn ang="0">
                <a:pos x="2" y="0"/>
              </a:cxn>
              <a:cxn ang="0">
                <a:pos x="2" y="0"/>
              </a:cxn>
              <a:cxn ang="0">
                <a:pos x="0" y="0"/>
              </a:cxn>
              <a:cxn ang="0">
                <a:pos x="0" y="0"/>
              </a:cxn>
              <a:cxn ang="0">
                <a:pos x="0" y="3"/>
              </a:cxn>
              <a:cxn ang="0">
                <a:pos x="0" y="3"/>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3"/>
              </a:cxn>
              <a:cxn ang="0">
                <a:pos x="0" y="3"/>
              </a:cxn>
            </a:cxnLst>
            <a:rect l="0" t="0" r="r" b="b"/>
            <a:pathLst>
              <a:path w="2" h="3">
                <a:moveTo>
                  <a:pt x="0" y="3"/>
                </a:moveTo>
                <a:lnTo>
                  <a:pt x="2" y="0"/>
                </a:lnTo>
                <a:lnTo>
                  <a:pt x="2" y="0"/>
                </a:lnTo>
                <a:lnTo>
                  <a:pt x="2" y="0"/>
                </a:lnTo>
                <a:lnTo>
                  <a:pt x="2" y="0"/>
                </a:lnTo>
                <a:lnTo>
                  <a:pt x="0" y="0"/>
                </a:lnTo>
                <a:lnTo>
                  <a:pt x="0" y="0"/>
                </a:lnTo>
                <a:lnTo>
                  <a:pt x="0" y="3"/>
                </a:lnTo>
                <a:lnTo>
                  <a:pt x="0" y="3"/>
                </a:lnTo>
                <a:lnTo>
                  <a:pt x="2" y="0"/>
                </a:lnTo>
                <a:lnTo>
                  <a:pt x="2" y="0"/>
                </a:lnTo>
                <a:lnTo>
                  <a:pt x="0" y="0"/>
                </a:lnTo>
                <a:lnTo>
                  <a:pt x="0" y="0"/>
                </a:lnTo>
                <a:lnTo>
                  <a:pt x="0" y="0"/>
                </a:lnTo>
                <a:lnTo>
                  <a:pt x="0" y="0"/>
                </a:lnTo>
                <a:lnTo>
                  <a:pt x="0" y="0"/>
                </a:lnTo>
                <a:lnTo>
                  <a:pt x="0" y="0"/>
                </a:lnTo>
                <a:lnTo>
                  <a:pt x="0" y="0"/>
                </a:lnTo>
                <a:lnTo>
                  <a:pt x="0" y="0"/>
                </a:lnTo>
                <a:lnTo>
                  <a:pt x="0" y="3"/>
                </a:lnTo>
                <a:lnTo>
                  <a:pt x="0" y="3"/>
                </a:lnTo>
              </a:path>
            </a:pathLst>
          </a:custGeom>
          <a:noFill/>
          <a:ln w="9525">
            <a:noFill/>
            <a:round/>
            <a:headEnd/>
            <a:tailEnd/>
          </a:ln>
        </p:spPr>
        <p:txBody>
          <a:bodyPr/>
          <a:lstStyle/>
          <a:p>
            <a:pPr>
              <a:spcBef>
                <a:spcPct val="50000"/>
              </a:spcBef>
              <a:buFontTx/>
              <a:buChar char="•"/>
              <a:defRPr/>
            </a:pPr>
            <a:endParaRPr lang="en-US" sz="1300" b="0" dirty="0"/>
          </a:p>
        </p:txBody>
      </p:sp>
      <p:sp>
        <p:nvSpPr>
          <p:cNvPr id="305" name="Line 1270"/>
          <p:cNvSpPr>
            <a:spLocks noChangeShapeType="1"/>
          </p:cNvSpPr>
          <p:nvPr/>
        </p:nvSpPr>
        <p:spPr bwMode="auto">
          <a:xfrm>
            <a:off x="728663" y="530225"/>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06" name="Line 1271"/>
          <p:cNvSpPr>
            <a:spLocks noChangeShapeType="1"/>
          </p:cNvSpPr>
          <p:nvPr/>
        </p:nvSpPr>
        <p:spPr bwMode="auto">
          <a:xfrm>
            <a:off x="728663" y="530225"/>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07" name="Rectangle 1272"/>
          <p:cNvSpPr>
            <a:spLocks noChangeArrowheads="1"/>
          </p:cNvSpPr>
          <p:nvPr/>
        </p:nvSpPr>
        <p:spPr bwMode="auto">
          <a:xfrm>
            <a:off x="728663" y="530225"/>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08" name="Rectangle 1273"/>
          <p:cNvSpPr>
            <a:spLocks noChangeArrowheads="1"/>
          </p:cNvSpPr>
          <p:nvPr/>
        </p:nvSpPr>
        <p:spPr bwMode="auto">
          <a:xfrm>
            <a:off x="728663" y="530225"/>
            <a:ext cx="1587" cy="1588"/>
          </a:xfrm>
          <a:prstGeom prst="rect">
            <a:avLst/>
          </a:prstGeom>
          <a:noFill/>
          <a:ln w="9525">
            <a:noFill/>
            <a:miter lim="800000"/>
            <a:headEnd/>
            <a:tailEnd/>
          </a:ln>
        </p:spPr>
        <p:txBody>
          <a:bodyPr/>
          <a:lstStyle/>
          <a:p>
            <a:pPr>
              <a:spcBef>
                <a:spcPct val="50000"/>
              </a:spcBef>
              <a:buFontTx/>
              <a:buChar char="•"/>
              <a:defRPr/>
            </a:pPr>
            <a:endParaRPr lang="en-US" sz="1300" b="0" dirty="0"/>
          </a:p>
        </p:txBody>
      </p:sp>
      <p:sp>
        <p:nvSpPr>
          <p:cNvPr id="309" name="Line 1274"/>
          <p:cNvSpPr>
            <a:spLocks noChangeShapeType="1"/>
          </p:cNvSpPr>
          <p:nvPr/>
        </p:nvSpPr>
        <p:spPr bwMode="auto">
          <a:xfrm>
            <a:off x="728663" y="52705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10" name="Line 1275"/>
          <p:cNvSpPr>
            <a:spLocks noChangeShapeType="1"/>
          </p:cNvSpPr>
          <p:nvPr/>
        </p:nvSpPr>
        <p:spPr bwMode="auto">
          <a:xfrm>
            <a:off x="728663" y="52705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11" name="Freeform 1277"/>
          <p:cNvSpPr>
            <a:spLocks/>
          </p:cNvSpPr>
          <p:nvPr/>
        </p:nvSpPr>
        <p:spPr bwMode="auto">
          <a:xfrm>
            <a:off x="728663" y="523875"/>
            <a:ext cx="1587" cy="3175"/>
          </a:xfrm>
          <a:custGeom>
            <a:avLst/>
            <a:gdLst/>
            <a:ahLst/>
            <a:cxnLst>
              <a:cxn ang="0">
                <a:pos x="0" y="2"/>
              </a:cxn>
              <a:cxn ang="0">
                <a:pos x="0" y="2"/>
              </a:cxn>
              <a:cxn ang="0">
                <a:pos x="0" y="0"/>
              </a:cxn>
              <a:cxn ang="0">
                <a:pos x="0" y="2"/>
              </a:cxn>
              <a:cxn ang="0">
                <a:pos x="0" y="2"/>
              </a:cxn>
            </a:cxnLst>
            <a:rect l="0" t="0" r="r" b="b"/>
            <a:pathLst>
              <a:path h="2">
                <a:moveTo>
                  <a:pt x="0" y="2"/>
                </a:moveTo>
                <a:lnTo>
                  <a:pt x="0"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312" name="Freeform 1287"/>
          <p:cNvSpPr>
            <a:spLocks/>
          </p:cNvSpPr>
          <p:nvPr/>
        </p:nvSpPr>
        <p:spPr bwMode="auto">
          <a:xfrm>
            <a:off x="719138" y="514350"/>
            <a:ext cx="3175" cy="3175"/>
          </a:xfrm>
          <a:custGeom>
            <a:avLst/>
            <a:gdLst/>
            <a:ahLst/>
            <a:cxnLst>
              <a:cxn ang="0">
                <a:pos x="0" y="0"/>
              </a:cxn>
              <a:cxn ang="0">
                <a:pos x="0" y="2"/>
              </a:cxn>
              <a:cxn ang="0">
                <a:pos x="2" y="2"/>
              </a:cxn>
              <a:cxn ang="0">
                <a:pos x="2" y="2"/>
              </a:cxn>
              <a:cxn ang="0">
                <a:pos x="2" y="2"/>
              </a:cxn>
              <a:cxn ang="0">
                <a:pos x="2" y="0"/>
              </a:cxn>
              <a:cxn ang="0">
                <a:pos x="0" y="0"/>
              </a:cxn>
              <a:cxn ang="0">
                <a:pos x="0" y="0"/>
              </a:cxn>
              <a:cxn ang="0">
                <a:pos x="0" y="2"/>
              </a:cxn>
              <a:cxn ang="0">
                <a:pos x="0" y="2"/>
              </a:cxn>
              <a:cxn ang="0">
                <a:pos x="0" y="2"/>
              </a:cxn>
              <a:cxn ang="0">
                <a:pos x="0" y="2"/>
              </a:cxn>
              <a:cxn ang="0">
                <a:pos x="2" y="2"/>
              </a:cxn>
              <a:cxn ang="0">
                <a:pos x="2" y="2"/>
              </a:cxn>
              <a:cxn ang="0">
                <a:pos x="0" y="0"/>
              </a:cxn>
              <a:cxn ang="0">
                <a:pos x="0" y="0"/>
              </a:cxn>
              <a:cxn ang="0">
                <a:pos x="0" y="0"/>
              </a:cxn>
            </a:cxnLst>
            <a:rect l="0" t="0" r="r" b="b"/>
            <a:pathLst>
              <a:path w="2" h="2">
                <a:moveTo>
                  <a:pt x="0" y="0"/>
                </a:moveTo>
                <a:lnTo>
                  <a:pt x="0" y="2"/>
                </a:lnTo>
                <a:lnTo>
                  <a:pt x="2" y="2"/>
                </a:lnTo>
                <a:lnTo>
                  <a:pt x="2" y="2"/>
                </a:lnTo>
                <a:lnTo>
                  <a:pt x="2" y="2"/>
                </a:lnTo>
                <a:lnTo>
                  <a:pt x="2" y="0"/>
                </a:lnTo>
                <a:lnTo>
                  <a:pt x="0" y="0"/>
                </a:lnTo>
                <a:lnTo>
                  <a:pt x="0" y="0"/>
                </a:lnTo>
                <a:lnTo>
                  <a:pt x="0" y="2"/>
                </a:lnTo>
                <a:lnTo>
                  <a:pt x="0" y="2"/>
                </a:lnTo>
                <a:lnTo>
                  <a:pt x="0" y="2"/>
                </a:lnTo>
                <a:lnTo>
                  <a:pt x="0" y="2"/>
                </a:lnTo>
                <a:lnTo>
                  <a:pt x="2" y="2"/>
                </a:lnTo>
                <a:lnTo>
                  <a:pt x="2" y="2"/>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13" name="Freeform 1290"/>
          <p:cNvSpPr>
            <a:spLocks/>
          </p:cNvSpPr>
          <p:nvPr/>
        </p:nvSpPr>
        <p:spPr bwMode="auto">
          <a:xfrm>
            <a:off x="719138" y="517525"/>
            <a:ext cx="3175" cy="3175"/>
          </a:xfrm>
          <a:custGeom>
            <a:avLst/>
            <a:gdLst/>
            <a:ahLst/>
            <a:cxnLst>
              <a:cxn ang="0">
                <a:pos x="0" y="2"/>
              </a:cxn>
              <a:cxn ang="0">
                <a:pos x="0" y="2"/>
              </a:cxn>
              <a:cxn ang="0">
                <a:pos x="2" y="2"/>
              </a:cxn>
              <a:cxn ang="0">
                <a:pos x="2" y="2"/>
              </a:cxn>
              <a:cxn ang="0">
                <a:pos x="2" y="2"/>
              </a:cxn>
              <a:cxn ang="0">
                <a:pos x="2" y="0"/>
              </a:cxn>
              <a:cxn ang="0">
                <a:pos x="0" y="0"/>
              </a:cxn>
              <a:cxn ang="0">
                <a:pos x="0" y="0"/>
              </a:cxn>
              <a:cxn ang="0">
                <a:pos x="0" y="0"/>
              </a:cxn>
              <a:cxn ang="0">
                <a:pos x="0" y="0"/>
              </a:cxn>
              <a:cxn ang="0">
                <a:pos x="2" y="0"/>
              </a:cxn>
              <a:cxn ang="0">
                <a:pos x="0" y="0"/>
              </a:cxn>
              <a:cxn ang="0">
                <a:pos x="0" y="0"/>
              </a:cxn>
              <a:cxn ang="0">
                <a:pos x="0" y="0"/>
              </a:cxn>
              <a:cxn ang="0">
                <a:pos x="0" y="0"/>
              </a:cxn>
              <a:cxn ang="0">
                <a:pos x="0" y="2"/>
              </a:cxn>
              <a:cxn ang="0">
                <a:pos x="0" y="2"/>
              </a:cxn>
              <a:cxn ang="0">
                <a:pos x="0" y="2"/>
              </a:cxn>
              <a:cxn ang="0">
                <a:pos x="0" y="0"/>
              </a:cxn>
              <a:cxn ang="0">
                <a:pos x="0" y="0"/>
              </a:cxn>
              <a:cxn ang="0">
                <a:pos x="0" y="0"/>
              </a:cxn>
              <a:cxn ang="0">
                <a:pos x="0" y="0"/>
              </a:cxn>
              <a:cxn ang="0">
                <a:pos x="0" y="0"/>
              </a:cxn>
              <a:cxn ang="0">
                <a:pos x="0" y="0"/>
              </a:cxn>
              <a:cxn ang="0">
                <a:pos x="0" y="2"/>
              </a:cxn>
              <a:cxn ang="0">
                <a:pos x="2" y="2"/>
              </a:cxn>
              <a:cxn ang="0">
                <a:pos x="2" y="0"/>
              </a:cxn>
              <a:cxn ang="0">
                <a:pos x="2" y="0"/>
              </a:cxn>
              <a:cxn ang="0">
                <a:pos x="0" y="0"/>
              </a:cxn>
              <a:cxn ang="0">
                <a:pos x="0" y="0"/>
              </a:cxn>
              <a:cxn ang="0">
                <a:pos x="0" y="2"/>
              </a:cxn>
              <a:cxn ang="0">
                <a:pos x="0" y="2"/>
              </a:cxn>
              <a:cxn ang="0">
                <a:pos x="2" y="2"/>
              </a:cxn>
              <a:cxn ang="0">
                <a:pos x="2" y="2"/>
              </a:cxn>
              <a:cxn ang="0">
                <a:pos x="0" y="2"/>
              </a:cxn>
              <a:cxn ang="0">
                <a:pos x="0" y="2"/>
              </a:cxn>
              <a:cxn ang="0">
                <a:pos x="0" y="2"/>
              </a:cxn>
            </a:cxnLst>
            <a:rect l="0" t="0" r="r" b="b"/>
            <a:pathLst>
              <a:path w="2" h="2">
                <a:moveTo>
                  <a:pt x="0" y="2"/>
                </a:moveTo>
                <a:lnTo>
                  <a:pt x="0" y="2"/>
                </a:lnTo>
                <a:lnTo>
                  <a:pt x="2" y="2"/>
                </a:lnTo>
                <a:lnTo>
                  <a:pt x="2" y="2"/>
                </a:lnTo>
                <a:lnTo>
                  <a:pt x="2" y="2"/>
                </a:lnTo>
                <a:lnTo>
                  <a:pt x="2" y="0"/>
                </a:lnTo>
                <a:lnTo>
                  <a:pt x="0" y="0"/>
                </a:lnTo>
                <a:lnTo>
                  <a:pt x="0" y="0"/>
                </a:lnTo>
                <a:lnTo>
                  <a:pt x="0" y="0"/>
                </a:lnTo>
                <a:lnTo>
                  <a:pt x="0" y="0"/>
                </a:lnTo>
                <a:lnTo>
                  <a:pt x="2" y="0"/>
                </a:lnTo>
                <a:lnTo>
                  <a:pt x="0" y="0"/>
                </a:lnTo>
                <a:lnTo>
                  <a:pt x="0" y="0"/>
                </a:lnTo>
                <a:lnTo>
                  <a:pt x="0" y="0"/>
                </a:lnTo>
                <a:lnTo>
                  <a:pt x="0" y="0"/>
                </a:lnTo>
                <a:lnTo>
                  <a:pt x="0" y="2"/>
                </a:lnTo>
                <a:lnTo>
                  <a:pt x="0" y="2"/>
                </a:lnTo>
                <a:lnTo>
                  <a:pt x="0" y="2"/>
                </a:lnTo>
                <a:lnTo>
                  <a:pt x="0" y="0"/>
                </a:lnTo>
                <a:lnTo>
                  <a:pt x="0" y="0"/>
                </a:lnTo>
                <a:lnTo>
                  <a:pt x="0" y="0"/>
                </a:lnTo>
                <a:lnTo>
                  <a:pt x="0" y="0"/>
                </a:lnTo>
                <a:lnTo>
                  <a:pt x="0" y="0"/>
                </a:lnTo>
                <a:lnTo>
                  <a:pt x="0" y="0"/>
                </a:lnTo>
                <a:lnTo>
                  <a:pt x="0" y="2"/>
                </a:lnTo>
                <a:lnTo>
                  <a:pt x="2" y="2"/>
                </a:lnTo>
                <a:lnTo>
                  <a:pt x="2" y="0"/>
                </a:lnTo>
                <a:lnTo>
                  <a:pt x="2" y="0"/>
                </a:lnTo>
                <a:lnTo>
                  <a:pt x="0" y="0"/>
                </a:lnTo>
                <a:lnTo>
                  <a:pt x="0" y="0"/>
                </a:lnTo>
                <a:lnTo>
                  <a:pt x="0" y="2"/>
                </a:lnTo>
                <a:lnTo>
                  <a:pt x="0" y="2"/>
                </a:lnTo>
                <a:lnTo>
                  <a:pt x="2" y="2"/>
                </a:lnTo>
                <a:lnTo>
                  <a:pt x="2"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314" name="Rectangle 1335"/>
          <p:cNvSpPr>
            <a:spLocks noChangeArrowheads="1"/>
          </p:cNvSpPr>
          <p:nvPr/>
        </p:nvSpPr>
        <p:spPr bwMode="auto">
          <a:xfrm>
            <a:off x="468313" y="5080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5" name="Rectangle 1336"/>
          <p:cNvSpPr>
            <a:spLocks noChangeArrowheads="1"/>
          </p:cNvSpPr>
          <p:nvPr/>
        </p:nvSpPr>
        <p:spPr bwMode="auto">
          <a:xfrm>
            <a:off x="474663" y="4953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6" name="Rectangle 1337"/>
          <p:cNvSpPr>
            <a:spLocks noChangeArrowheads="1"/>
          </p:cNvSpPr>
          <p:nvPr/>
        </p:nvSpPr>
        <p:spPr bwMode="auto">
          <a:xfrm>
            <a:off x="474663" y="4953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7" name="Rectangle 1340"/>
          <p:cNvSpPr>
            <a:spLocks noChangeArrowheads="1"/>
          </p:cNvSpPr>
          <p:nvPr/>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18" name="Rectangle 1341"/>
          <p:cNvSpPr>
            <a:spLocks noChangeArrowheads="1"/>
          </p:cNvSpPr>
          <p:nvPr/>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19" name="Rectangle 1342"/>
          <p:cNvSpPr>
            <a:spLocks noChangeArrowheads="1"/>
          </p:cNvSpPr>
          <p:nvPr/>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20" name="Rectangle 1343"/>
          <p:cNvSpPr>
            <a:spLocks noChangeArrowheads="1"/>
          </p:cNvSpPr>
          <p:nvPr/>
        </p:nvSpPr>
        <p:spPr bwMode="auto">
          <a:xfrm>
            <a:off x="468313" y="5080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21" name="Rectangle 1344"/>
          <p:cNvSpPr>
            <a:spLocks noChangeArrowheads="1"/>
          </p:cNvSpPr>
          <p:nvPr/>
        </p:nvSpPr>
        <p:spPr bwMode="auto">
          <a:xfrm>
            <a:off x="465138" y="485775"/>
            <a:ext cx="1587" cy="3175"/>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22" name="Rectangle 1028"/>
          <p:cNvSpPr>
            <a:spLocks noGrp="1" noChangeArrowheads="1"/>
          </p:cNvSpPr>
          <p:nvPr>
            <p:ph type="dt" sz="half" idx="10"/>
          </p:nvPr>
        </p:nvSpPr>
        <p:spPr>
          <a:xfrm>
            <a:off x="5941619" y="6107067"/>
            <a:ext cx="2552218" cy="306564"/>
          </a:xfrm>
          <a:prstGeom prst="rect">
            <a:avLst/>
          </a:prstGeom>
        </p:spPr>
        <p:txBody>
          <a:bodyPr lIns="0" tIns="0" rIns="0" bIns="0" anchor="ctr"/>
          <a:lstStyle>
            <a:lvl1pPr algn="r">
              <a:defRPr b="0" i="0">
                <a:solidFill>
                  <a:schemeClr val="tx1"/>
                </a:solidFill>
                <a:latin typeface="Arial"/>
                <a:cs typeface="Arial"/>
              </a:defRPr>
            </a:lvl1pPr>
          </a:lstStyle>
          <a:p>
            <a:pPr>
              <a:defRPr/>
            </a:pPr>
            <a:endParaRPr lang="en-US" dirty="0"/>
          </a:p>
        </p:txBody>
      </p:sp>
      <p:sp>
        <p:nvSpPr>
          <p:cNvPr id="330" name="Title 329"/>
          <p:cNvSpPr>
            <a:spLocks noGrp="1"/>
          </p:cNvSpPr>
          <p:nvPr>
            <p:ph type="title" hasCustomPrompt="1"/>
          </p:nvPr>
        </p:nvSpPr>
        <p:spPr>
          <a:xfrm>
            <a:off x="1512623" y="1189789"/>
            <a:ext cx="6971806" cy="1822161"/>
          </a:xfrm>
        </p:spPr>
        <p:txBody>
          <a:bodyPr lIns="0" tIns="0" rIns="0" bIns="0" anchor="b">
            <a:normAutofit/>
          </a:bodyPr>
          <a:lstStyle>
            <a:lvl1pPr>
              <a:lnSpc>
                <a:spcPct val="100000"/>
              </a:lnSpc>
              <a:spcBef>
                <a:spcPts val="0"/>
              </a:spcBef>
              <a:defRPr sz="3600" b="1" baseline="0">
                <a:solidFill>
                  <a:schemeClr val="bg1"/>
                </a:solidFill>
              </a:defRPr>
            </a:lvl1pPr>
          </a:lstStyle>
          <a:p>
            <a:r>
              <a:rPr lang="en-US" dirty="0" smtClean="0"/>
              <a:t>Presentation Title Up to Three Lines at this size</a:t>
            </a:r>
            <a:endParaRPr lang="en-US" dirty="0"/>
          </a:p>
        </p:txBody>
      </p:sp>
      <p:sp>
        <p:nvSpPr>
          <p:cNvPr id="332" name="Text Placeholder 331"/>
          <p:cNvSpPr>
            <a:spLocks noGrp="1"/>
          </p:cNvSpPr>
          <p:nvPr>
            <p:ph type="body" sz="quarter" idx="13" hasCustomPrompt="1"/>
          </p:nvPr>
        </p:nvSpPr>
        <p:spPr>
          <a:xfrm>
            <a:off x="1525172" y="3000005"/>
            <a:ext cx="6959257" cy="875885"/>
          </a:xfrm>
        </p:spPr>
        <p:txBody>
          <a:bodyPr lIns="0" tIns="0" rIns="0" bIns="0" anchor="t">
            <a:normAutofit/>
          </a:bodyPr>
          <a:lstStyle>
            <a:lvl1pPr>
              <a:lnSpc>
                <a:spcPct val="100000"/>
              </a:lnSpc>
              <a:spcBef>
                <a:spcPts val="0"/>
              </a:spcBef>
              <a:defRPr sz="2400" b="0" i="0" cap="all" baseline="0">
                <a:solidFill>
                  <a:srgbClr val="FFFFFF"/>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dirty="0" smtClean="0"/>
              <a:t>Subtitle</a:t>
            </a:r>
            <a:br>
              <a:rPr lang="en-US" dirty="0" smtClean="0"/>
            </a:br>
            <a:r>
              <a:rPr lang="en-US" dirty="0" smtClean="0"/>
              <a:t>up to Two Lines</a:t>
            </a:r>
          </a:p>
        </p:txBody>
      </p:sp>
      <p:sp>
        <p:nvSpPr>
          <p:cNvPr id="69" name="Text Placeholder 331"/>
          <p:cNvSpPr>
            <a:spLocks noGrp="1"/>
          </p:cNvSpPr>
          <p:nvPr>
            <p:ph type="body" sz="quarter" idx="14" hasCustomPrompt="1"/>
          </p:nvPr>
        </p:nvSpPr>
        <p:spPr>
          <a:xfrm>
            <a:off x="5682073" y="5051777"/>
            <a:ext cx="2821170" cy="1040861"/>
          </a:xfrm>
        </p:spPr>
        <p:txBody>
          <a:bodyPr lIns="0" tIns="0" rIns="0" bIns="0" anchor="b"/>
          <a:lstStyle>
            <a:lvl1pPr algn="r">
              <a:lnSpc>
                <a:spcPct val="100000"/>
              </a:lnSpc>
              <a:defRPr sz="1500" b="0" i="0" baseline="0">
                <a:solidFill>
                  <a:schemeClr val="tx1"/>
                </a:solidFill>
                <a:latin typeface="Arial"/>
                <a:cs typeface="Arial"/>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dirty="0" smtClean="0"/>
              <a:t>Presenter Information</a:t>
            </a:r>
          </a:p>
          <a:p>
            <a:pPr lvl="0"/>
            <a:r>
              <a:rPr lang="en-US" dirty="0" smtClean="0"/>
              <a:t>Location</a:t>
            </a:r>
            <a:endParaRPr lang="en-US" dirty="0"/>
          </a:p>
        </p:txBody>
      </p:sp>
      <p:sp>
        <p:nvSpPr>
          <p:cNvPr id="73" name="Rectangle 72"/>
          <p:cNvSpPr/>
          <p:nvPr/>
        </p:nvSpPr>
        <p:spPr bwMode="auto">
          <a:xfrm>
            <a:off x="6714067" y="4308323"/>
            <a:ext cx="2429933" cy="182880"/>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smtClean="0">
              <a:ln>
                <a:noFill/>
              </a:ln>
              <a:solidFill>
                <a:schemeClr val="accent3"/>
              </a:solidFill>
              <a:effectLst/>
              <a:latin typeface="Trebuchet MS" pitchFamily="34" charset="0"/>
              <a:cs typeface="Times New Roman" pitchFamily="18" charset="0"/>
            </a:endParaRPr>
          </a:p>
        </p:txBody>
      </p:sp>
      <p:sp>
        <p:nvSpPr>
          <p:cNvPr id="72" name="Rectangle 71"/>
          <p:cNvSpPr/>
          <p:nvPr/>
        </p:nvSpPr>
        <p:spPr bwMode="auto">
          <a:xfrm>
            <a:off x="0" y="4309534"/>
            <a:ext cx="6976533" cy="182880"/>
          </a:xfrm>
          <a:prstGeom prst="rect">
            <a:avLst/>
          </a:prstGeom>
          <a:solidFill>
            <a:schemeClr val="bg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smtClean="0">
              <a:ln>
                <a:noFill/>
              </a:ln>
              <a:solidFill>
                <a:schemeClr val="bg1"/>
              </a:solidFill>
              <a:effectLst/>
              <a:latin typeface="Trebuchet MS" pitchFamily="34" charset="0"/>
              <a:cs typeface="Times New Roman" pitchFamily="18" charset="0"/>
            </a:endParaRPr>
          </a:p>
        </p:txBody>
      </p:sp>
      <p:sp>
        <p:nvSpPr>
          <p:cNvPr id="74" name="Footer Placeholder 1"/>
          <p:cNvSpPr>
            <a:spLocks noGrp="1"/>
          </p:cNvSpPr>
          <p:nvPr>
            <p:ph type="ftr" sz="quarter" idx="15"/>
          </p:nvPr>
        </p:nvSpPr>
        <p:spPr>
          <a:xfrm>
            <a:off x="1439761" y="6417310"/>
            <a:ext cx="7064988" cy="301124"/>
          </a:xfrm>
        </p:spPr>
        <p:txBody>
          <a:bodyPr rIns="0" anchor="t" anchorCtr="0">
            <a:normAutofit/>
          </a:bodyPr>
          <a:lstStyle>
            <a:lvl1pPr>
              <a:defRPr b="0"/>
            </a:lvl1pPr>
          </a:lstStyle>
          <a:p>
            <a:pPr algn="r">
              <a:defRPr/>
            </a:pPr>
            <a:r>
              <a:rPr lang="en-US" smtClean="0"/>
              <a:t>Confidential &amp; for IFC Staff Only Working Draft – Discussion Paper Only</a:t>
            </a:r>
            <a:endParaRPr lang="en-US" dirty="0"/>
          </a:p>
        </p:txBody>
      </p:sp>
    </p:spTree>
    <p:extLst>
      <p:ext uri="{BB962C8B-B14F-4D97-AF65-F5344CB8AC3E}">
        <p14:creationId xmlns:p14="http://schemas.microsoft.com/office/powerpoint/2010/main" val="25430969"/>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ight Basic Divider">
    <p:spTree>
      <p:nvGrpSpPr>
        <p:cNvPr id="1" name=""/>
        <p:cNvGrpSpPr/>
        <p:nvPr/>
      </p:nvGrpSpPr>
      <p:grpSpPr>
        <a:xfrm>
          <a:off x="0" y="0"/>
          <a:ext cx="0" cy="0"/>
          <a:chOff x="0" y="0"/>
          <a:chExt cx="0" cy="0"/>
        </a:xfrm>
      </p:grpSpPr>
      <p:sp>
        <p:nvSpPr>
          <p:cNvPr id="63" name="Rectangle 62"/>
          <p:cNvSpPr/>
          <p:nvPr userDrawn="1"/>
        </p:nvSpPr>
        <p:spPr bwMode="auto">
          <a:xfrm>
            <a:off x="0" y="0"/>
            <a:ext cx="9144000" cy="6858000"/>
          </a:xfrm>
          <a:prstGeom prst="rect">
            <a:avLst/>
          </a:prstGeom>
          <a:solidFill>
            <a:srgbClr val="139AF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smtClean="0">
              <a:ln>
                <a:noFill/>
              </a:ln>
              <a:solidFill>
                <a:schemeClr val="tx1"/>
              </a:solidFill>
              <a:effectLst/>
              <a:latin typeface="Trebuchet MS" pitchFamily="34" charset="0"/>
              <a:cs typeface="Times New Roman" pitchFamily="18" charset="0"/>
            </a:endParaRPr>
          </a:p>
        </p:txBody>
      </p:sp>
      <p:pic>
        <p:nvPicPr>
          <p:cNvPr id="65" name="Picture 64"/>
          <p:cNvPicPr>
            <a:picLocks noChangeAspect="1"/>
          </p:cNvPicPr>
          <p:nvPr userDrawn="1"/>
        </p:nvPicPr>
        <p:blipFill>
          <a:blip r:embed="rId2">
            <a:duotone>
              <a:prstClr val="black"/>
              <a:schemeClr val="tx2">
                <a:tint val="45000"/>
                <a:satMod val="400000"/>
              </a:schemeClr>
            </a:duotone>
            <a:alphaModFix amt="72000"/>
            <a:extLst>
              <a:ext uri="{BEBA8EAE-BF5A-486C-A8C5-ECC9F3942E4B}">
                <a14:imgProps xmlns:a14="http://schemas.microsoft.com/office/drawing/2010/main">
                  <a14:imgLayer r:embed="rId3">
                    <a14:imgEffect>
                      <a14:colorTemperature colorTemp="8022"/>
                    </a14:imgEffect>
                    <a14:imgEffect>
                      <a14:saturation sat="400000"/>
                    </a14:imgEffect>
                    <a14:imgEffect>
                      <a14:brightnessContrast bright="-96000" contrast="20000"/>
                    </a14:imgEffect>
                  </a14:imgLayer>
                </a14:imgProps>
              </a:ext>
              <a:ext uri="{28A0092B-C50C-407E-A947-70E740481C1C}">
                <a14:useLocalDpi xmlns:a14="http://schemas.microsoft.com/office/drawing/2010/main" val="0"/>
              </a:ext>
            </a:extLst>
          </a:blip>
          <a:stretch>
            <a:fillRect/>
          </a:stretch>
        </p:blipFill>
        <p:spPr>
          <a:xfrm>
            <a:off x="6951336" y="3580"/>
            <a:ext cx="2192664" cy="4314420"/>
          </a:xfrm>
          <a:prstGeom prst="rect">
            <a:avLst/>
          </a:prstGeom>
        </p:spPr>
      </p:pic>
      <p:pic>
        <p:nvPicPr>
          <p:cNvPr id="67" name="Picture 66"/>
          <p:cNvPicPr>
            <a:picLocks noChangeAspect="1"/>
          </p:cNvPicPr>
          <p:nvPr userDrawn="1"/>
        </p:nvPicPr>
        <p:blipFill>
          <a:blip r:embed="rId4">
            <a:alphaModFix amt="50000"/>
          </a:blip>
          <a:stretch>
            <a:fillRect/>
          </a:stretch>
        </p:blipFill>
        <p:spPr>
          <a:xfrm>
            <a:off x="0" y="0"/>
            <a:ext cx="6942667" cy="4358709"/>
          </a:xfrm>
          <a:prstGeom prst="rect">
            <a:avLst/>
          </a:prstGeom>
        </p:spPr>
      </p:pic>
      <p:pic>
        <p:nvPicPr>
          <p:cNvPr id="69" name="Picture 68"/>
          <p:cNvPicPr>
            <a:picLocks noChangeAspect="1"/>
          </p:cNvPicPr>
          <p:nvPr userDrawn="1"/>
        </p:nvPicPr>
        <p:blipFill>
          <a:blip r:embed="rId5">
            <a:alphaModFix amt="58000"/>
          </a:blip>
          <a:stretch>
            <a:fillRect/>
          </a:stretch>
        </p:blipFill>
        <p:spPr>
          <a:xfrm>
            <a:off x="4661505" y="0"/>
            <a:ext cx="2324100" cy="4362148"/>
          </a:xfrm>
          <a:prstGeom prst="rect">
            <a:avLst/>
          </a:prstGeom>
        </p:spPr>
      </p:pic>
      <p:sp>
        <p:nvSpPr>
          <p:cNvPr id="265" name="Line 1086"/>
          <p:cNvSpPr>
            <a:spLocks noChangeShapeType="1"/>
          </p:cNvSpPr>
          <p:nvPr userDrawn="1"/>
        </p:nvSpPr>
        <p:spPr bwMode="auto">
          <a:xfrm>
            <a:off x="484188" y="617538"/>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66" name="Line 1087"/>
          <p:cNvSpPr>
            <a:spLocks noChangeShapeType="1"/>
          </p:cNvSpPr>
          <p:nvPr userDrawn="1"/>
        </p:nvSpPr>
        <p:spPr bwMode="auto">
          <a:xfrm>
            <a:off x="484188" y="617538"/>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67" name="Rectangle 1088"/>
          <p:cNvSpPr>
            <a:spLocks noChangeArrowheads="1"/>
          </p:cNvSpPr>
          <p:nvPr userDrawn="1"/>
        </p:nvSpPr>
        <p:spPr bwMode="auto">
          <a:xfrm>
            <a:off x="484188" y="617538"/>
            <a:ext cx="1587" cy="1587"/>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268" name="Rectangle 1089"/>
          <p:cNvSpPr>
            <a:spLocks noChangeArrowheads="1"/>
          </p:cNvSpPr>
          <p:nvPr userDrawn="1"/>
        </p:nvSpPr>
        <p:spPr bwMode="auto">
          <a:xfrm>
            <a:off x="484188" y="617538"/>
            <a:ext cx="1587" cy="1587"/>
          </a:xfrm>
          <a:prstGeom prst="rect">
            <a:avLst/>
          </a:prstGeom>
          <a:noFill/>
          <a:ln w="9525">
            <a:noFill/>
            <a:miter lim="800000"/>
            <a:headEnd/>
            <a:tailEnd/>
          </a:ln>
        </p:spPr>
        <p:txBody>
          <a:bodyPr/>
          <a:lstStyle/>
          <a:p>
            <a:pPr>
              <a:spcBef>
                <a:spcPct val="50000"/>
              </a:spcBef>
              <a:buFontTx/>
              <a:buChar char="•"/>
              <a:defRPr/>
            </a:pPr>
            <a:endParaRPr lang="en-US" sz="1300" b="0" dirty="0"/>
          </a:p>
        </p:txBody>
      </p:sp>
      <p:sp>
        <p:nvSpPr>
          <p:cNvPr id="269" name="Freeform 1098"/>
          <p:cNvSpPr>
            <a:spLocks/>
          </p:cNvSpPr>
          <p:nvPr userDrawn="1"/>
        </p:nvSpPr>
        <p:spPr bwMode="auto">
          <a:xfrm>
            <a:off x="487363" y="617538"/>
            <a:ext cx="3175" cy="1587"/>
          </a:xfrm>
          <a:custGeom>
            <a:avLst/>
            <a:gdLst/>
            <a:ahLst/>
            <a:cxnLst>
              <a:cxn ang="0">
                <a:pos x="0" y="0"/>
              </a:cxn>
              <a:cxn ang="0">
                <a:pos x="2" y="0"/>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2" y="0"/>
              </a:cxn>
              <a:cxn ang="0">
                <a:pos x="2" y="0"/>
              </a:cxn>
              <a:cxn ang="0">
                <a:pos x="2" y="0"/>
              </a:cxn>
              <a:cxn ang="0">
                <a:pos x="0" y="0"/>
              </a:cxn>
              <a:cxn ang="0">
                <a:pos x="0" y="0"/>
              </a:cxn>
              <a:cxn ang="0">
                <a:pos x="0" y="0"/>
              </a:cxn>
            </a:cxnLst>
            <a:rect l="0" t="0" r="r" b="b"/>
            <a:pathLst>
              <a:path w="2">
                <a:moveTo>
                  <a:pt x="0" y="0"/>
                </a:moveTo>
                <a:lnTo>
                  <a:pt x="2" y="0"/>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2" y="0"/>
                </a:lnTo>
                <a:lnTo>
                  <a:pt x="2" y="0"/>
                </a:lnTo>
                <a:lnTo>
                  <a:pt x="2"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70" name="Freeform 1115"/>
          <p:cNvSpPr>
            <a:spLocks/>
          </p:cNvSpPr>
          <p:nvPr userDrawn="1"/>
        </p:nvSpPr>
        <p:spPr bwMode="auto">
          <a:xfrm>
            <a:off x="458788" y="473075"/>
            <a:ext cx="3175" cy="3175"/>
          </a:xfrm>
          <a:custGeom>
            <a:avLst/>
            <a:gdLst/>
            <a:ahLst/>
            <a:cxnLst>
              <a:cxn ang="0">
                <a:pos x="0" y="2"/>
              </a:cxn>
              <a:cxn ang="0">
                <a:pos x="0" y="2"/>
              </a:cxn>
              <a:cxn ang="0">
                <a:pos x="0" y="2"/>
              </a:cxn>
              <a:cxn ang="0">
                <a:pos x="0" y="2"/>
              </a:cxn>
              <a:cxn ang="0">
                <a:pos x="0" y="2"/>
              </a:cxn>
              <a:cxn ang="0">
                <a:pos x="0" y="2"/>
              </a:cxn>
              <a:cxn ang="0">
                <a:pos x="2" y="2"/>
              </a:cxn>
              <a:cxn ang="0">
                <a:pos x="2" y="2"/>
              </a:cxn>
              <a:cxn ang="0">
                <a:pos x="2" y="0"/>
              </a:cxn>
              <a:cxn ang="0">
                <a:pos x="0" y="2"/>
              </a:cxn>
              <a:cxn ang="0">
                <a:pos x="0" y="2"/>
              </a:cxn>
              <a:cxn ang="0">
                <a:pos x="0" y="2"/>
              </a:cxn>
              <a:cxn ang="0">
                <a:pos x="0" y="2"/>
              </a:cxn>
              <a:cxn ang="0">
                <a:pos x="0" y="2"/>
              </a:cxn>
              <a:cxn ang="0">
                <a:pos x="2" y="2"/>
              </a:cxn>
              <a:cxn ang="0">
                <a:pos x="2" y="2"/>
              </a:cxn>
              <a:cxn ang="0">
                <a:pos x="2" y="2"/>
              </a:cxn>
              <a:cxn ang="0">
                <a:pos x="2" y="2"/>
              </a:cxn>
              <a:cxn ang="0">
                <a:pos x="2" y="2"/>
              </a:cxn>
              <a:cxn ang="0">
                <a:pos x="2" y="2"/>
              </a:cxn>
              <a:cxn ang="0">
                <a:pos x="0" y="2"/>
              </a:cxn>
              <a:cxn ang="0">
                <a:pos x="0" y="2"/>
              </a:cxn>
              <a:cxn ang="0">
                <a:pos x="0" y="2"/>
              </a:cxn>
              <a:cxn ang="0">
                <a:pos x="0" y="2"/>
              </a:cxn>
              <a:cxn ang="0">
                <a:pos x="0" y="2"/>
              </a:cxn>
              <a:cxn ang="0">
                <a:pos x="0" y="2"/>
              </a:cxn>
              <a:cxn ang="0">
                <a:pos x="0" y="2"/>
              </a:cxn>
              <a:cxn ang="0">
                <a:pos x="2" y="2"/>
              </a:cxn>
              <a:cxn ang="0">
                <a:pos x="0" y="2"/>
              </a:cxn>
              <a:cxn ang="0">
                <a:pos x="2" y="2"/>
              </a:cxn>
              <a:cxn ang="0">
                <a:pos x="2" y="2"/>
              </a:cxn>
              <a:cxn ang="0">
                <a:pos x="2" y="2"/>
              </a:cxn>
              <a:cxn ang="0">
                <a:pos x="0" y="2"/>
              </a:cxn>
              <a:cxn ang="0">
                <a:pos x="0" y="2"/>
              </a:cxn>
            </a:cxnLst>
            <a:rect l="0" t="0" r="r" b="b"/>
            <a:pathLst>
              <a:path w="2" h="2">
                <a:moveTo>
                  <a:pt x="0" y="2"/>
                </a:move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2" y="0"/>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2" y="2"/>
                </a:lnTo>
                <a:lnTo>
                  <a:pt x="2" y="2"/>
                </a:lnTo>
                <a:lnTo>
                  <a:pt x="2" y="2"/>
                </a:lnTo>
                <a:lnTo>
                  <a:pt x="2" y="2"/>
                </a:lnTo>
                <a:lnTo>
                  <a:pt x="0" y="2"/>
                </a:lnTo>
                <a:lnTo>
                  <a:pt x="2" y="2"/>
                </a:lnTo>
                <a:lnTo>
                  <a:pt x="2"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0" y="2"/>
                </a:lnTo>
                <a:lnTo>
                  <a:pt x="2" y="2"/>
                </a:lnTo>
                <a:lnTo>
                  <a:pt x="2" y="2"/>
                </a:lnTo>
                <a:lnTo>
                  <a:pt x="2" y="2"/>
                </a:lnTo>
                <a:lnTo>
                  <a:pt x="2" y="2"/>
                </a:lnTo>
                <a:lnTo>
                  <a:pt x="2" y="2"/>
                </a:lnTo>
                <a:lnTo>
                  <a:pt x="2" y="2"/>
                </a:lnTo>
                <a:lnTo>
                  <a:pt x="2" y="2"/>
                </a:lnTo>
                <a:lnTo>
                  <a:pt x="0"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71" name="Freeform 1120"/>
          <p:cNvSpPr>
            <a:spLocks/>
          </p:cNvSpPr>
          <p:nvPr userDrawn="1"/>
        </p:nvSpPr>
        <p:spPr bwMode="auto">
          <a:xfrm>
            <a:off x="458788" y="463550"/>
            <a:ext cx="3175" cy="3175"/>
          </a:xfrm>
          <a:custGeom>
            <a:avLst/>
            <a:gdLst/>
            <a:ahLst/>
            <a:cxnLst>
              <a:cxn ang="0">
                <a:pos x="0" y="0"/>
              </a:cxn>
              <a:cxn ang="0">
                <a:pos x="0" y="2"/>
              </a:cxn>
              <a:cxn ang="0">
                <a:pos x="0" y="2"/>
              </a:cxn>
              <a:cxn ang="0">
                <a:pos x="0" y="2"/>
              </a:cxn>
              <a:cxn ang="0">
                <a:pos x="2" y="2"/>
              </a:cxn>
              <a:cxn ang="0">
                <a:pos x="2" y="0"/>
              </a:cxn>
              <a:cxn ang="0">
                <a:pos x="2" y="0"/>
              </a:cxn>
              <a:cxn ang="0">
                <a:pos x="2" y="0"/>
              </a:cxn>
              <a:cxn ang="0">
                <a:pos x="0" y="0"/>
              </a:cxn>
              <a:cxn ang="0">
                <a:pos x="0" y="2"/>
              </a:cxn>
              <a:cxn ang="0">
                <a:pos x="0" y="2"/>
              </a:cxn>
              <a:cxn ang="0">
                <a:pos x="2" y="0"/>
              </a:cxn>
              <a:cxn ang="0">
                <a:pos x="2" y="0"/>
              </a:cxn>
              <a:cxn ang="0">
                <a:pos x="2" y="0"/>
              </a:cxn>
              <a:cxn ang="0">
                <a:pos x="2" y="2"/>
              </a:cxn>
              <a:cxn ang="0">
                <a:pos x="0" y="2"/>
              </a:cxn>
              <a:cxn ang="0">
                <a:pos x="0" y="2"/>
              </a:cxn>
              <a:cxn ang="0">
                <a:pos x="0" y="2"/>
              </a:cxn>
              <a:cxn ang="0">
                <a:pos x="0" y="2"/>
              </a:cxn>
              <a:cxn ang="0">
                <a:pos x="0" y="2"/>
              </a:cxn>
              <a:cxn ang="0">
                <a:pos x="0" y="2"/>
              </a:cxn>
              <a:cxn ang="0">
                <a:pos x="0" y="2"/>
              </a:cxn>
              <a:cxn ang="0">
                <a:pos x="0" y="2"/>
              </a:cxn>
              <a:cxn ang="0">
                <a:pos x="2" y="2"/>
              </a:cxn>
              <a:cxn ang="0">
                <a:pos x="0" y="2"/>
              </a:cxn>
              <a:cxn ang="0">
                <a:pos x="0" y="2"/>
              </a:cxn>
              <a:cxn ang="0">
                <a:pos x="2" y="2"/>
              </a:cxn>
              <a:cxn ang="0">
                <a:pos x="2" y="2"/>
              </a:cxn>
              <a:cxn ang="0">
                <a:pos x="2" y="0"/>
              </a:cxn>
              <a:cxn ang="0">
                <a:pos x="0" y="0"/>
              </a:cxn>
              <a:cxn ang="0">
                <a:pos x="0" y="0"/>
              </a:cxn>
            </a:cxnLst>
            <a:rect l="0" t="0" r="r" b="b"/>
            <a:pathLst>
              <a:path w="2" h="2">
                <a:moveTo>
                  <a:pt x="0" y="0"/>
                </a:moveTo>
                <a:lnTo>
                  <a:pt x="0" y="2"/>
                </a:lnTo>
                <a:lnTo>
                  <a:pt x="0" y="2"/>
                </a:lnTo>
                <a:lnTo>
                  <a:pt x="0" y="2"/>
                </a:lnTo>
                <a:lnTo>
                  <a:pt x="2" y="2"/>
                </a:lnTo>
                <a:lnTo>
                  <a:pt x="2" y="0"/>
                </a:lnTo>
                <a:lnTo>
                  <a:pt x="2" y="0"/>
                </a:lnTo>
                <a:lnTo>
                  <a:pt x="2" y="0"/>
                </a:lnTo>
                <a:lnTo>
                  <a:pt x="0" y="0"/>
                </a:lnTo>
                <a:lnTo>
                  <a:pt x="0" y="2"/>
                </a:lnTo>
                <a:lnTo>
                  <a:pt x="0" y="2"/>
                </a:lnTo>
                <a:lnTo>
                  <a:pt x="2" y="0"/>
                </a:lnTo>
                <a:lnTo>
                  <a:pt x="2" y="0"/>
                </a:lnTo>
                <a:lnTo>
                  <a:pt x="2" y="0"/>
                </a:lnTo>
                <a:lnTo>
                  <a:pt x="2" y="2"/>
                </a:lnTo>
                <a:lnTo>
                  <a:pt x="0" y="2"/>
                </a:lnTo>
                <a:lnTo>
                  <a:pt x="0" y="2"/>
                </a:lnTo>
                <a:lnTo>
                  <a:pt x="0" y="2"/>
                </a:lnTo>
                <a:lnTo>
                  <a:pt x="0" y="2"/>
                </a:lnTo>
                <a:lnTo>
                  <a:pt x="0" y="2"/>
                </a:lnTo>
                <a:lnTo>
                  <a:pt x="0" y="2"/>
                </a:lnTo>
                <a:lnTo>
                  <a:pt x="0" y="2"/>
                </a:lnTo>
                <a:lnTo>
                  <a:pt x="0" y="2"/>
                </a:lnTo>
                <a:lnTo>
                  <a:pt x="2" y="2"/>
                </a:lnTo>
                <a:lnTo>
                  <a:pt x="0" y="2"/>
                </a:lnTo>
                <a:lnTo>
                  <a:pt x="0" y="2"/>
                </a:lnTo>
                <a:lnTo>
                  <a:pt x="2" y="2"/>
                </a:lnTo>
                <a:lnTo>
                  <a:pt x="2" y="2"/>
                </a:lnTo>
                <a:lnTo>
                  <a:pt x="2"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72" name="Freeform 1134"/>
          <p:cNvSpPr>
            <a:spLocks/>
          </p:cNvSpPr>
          <p:nvPr userDrawn="1"/>
        </p:nvSpPr>
        <p:spPr bwMode="auto">
          <a:xfrm>
            <a:off x="703263" y="514350"/>
            <a:ext cx="3175" cy="6350"/>
          </a:xfrm>
          <a:custGeom>
            <a:avLst/>
            <a:gdLst/>
            <a:ahLst/>
            <a:cxnLst>
              <a:cxn ang="0">
                <a:pos x="2" y="4"/>
              </a:cxn>
              <a:cxn ang="0">
                <a:pos x="2" y="4"/>
              </a:cxn>
              <a:cxn ang="0">
                <a:pos x="2" y="4"/>
              </a:cxn>
              <a:cxn ang="0">
                <a:pos x="2" y="2"/>
              </a:cxn>
              <a:cxn ang="0">
                <a:pos x="2" y="0"/>
              </a:cxn>
              <a:cxn ang="0">
                <a:pos x="2" y="0"/>
              </a:cxn>
              <a:cxn ang="0">
                <a:pos x="2" y="0"/>
              </a:cxn>
              <a:cxn ang="0">
                <a:pos x="0" y="2"/>
              </a:cxn>
              <a:cxn ang="0">
                <a:pos x="2" y="4"/>
              </a:cxn>
              <a:cxn ang="0">
                <a:pos x="2" y="2"/>
              </a:cxn>
              <a:cxn ang="0">
                <a:pos x="2" y="2"/>
              </a:cxn>
              <a:cxn ang="0">
                <a:pos x="2" y="0"/>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0" y="2"/>
              </a:cxn>
              <a:cxn ang="0">
                <a:pos x="2" y="4"/>
              </a:cxn>
            </a:cxnLst>
            <a:rect l="0" t="0" r="r" b="b"/>
            <a:pathLst>
              <a:path w="2" h="4">
                <a:moveTo>
                  <a:pt x="2" y="4"/>
                </a:moveTo>
                <a:lnTo>
                  <a:pt x="2" y="4"/>
                </a:lnTo>
                <a:lnTo>
                  <a:pt x="2" y="4"/>
                </a:lnTo>
                <a:lnTo>
                  <a:pt x="2" y="2"/>
                </a:lnTo>
                <a:lnTo>
                  <a:pt x="2" y="0"/>
                </a:lnTo>
                <a:lnTo>
                  <a:pt x="2" y="0"/>
                </a:lnTo>
                <a:lnTo>
                  <a:pt x="2" y="0"/>
                </a:lnTo>
                <a:lnTo>
                  <a:pt x="0" y="2"/>
                </a:lnTo>
                <a:lnTo>
                  <a:pt x="2" y="4"/>
                </a:lnTo>
                <a:lnTo>
                  <a:pt x="2" y="2"/>
                </a:lnTo>
                <a:lnTo>
                  <a:pt x="2" y="2"/>
                </a:lnTo>
                <a:lnTo>
                  <a:pt x="2" y="0"/>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0" y="2"/>
                </a:lnTo>
                <a:lnTo>
                  <a:pt x="2" y="4"/>
                </a:lnTo>
              </a:path>
            </a:pathLst>
          </a:custGeom>
          <a:noFill/>
          <a:ln w="9525">
            <a:noFill/>
            <a:round/>
            <a:headEnd/>
            <a:tailEnd/>
          </a:ln>
        </p:spPr>
        <p:txBody>
          <a:bodyPr/>
          <a:lstStyle/>
          <a:p>
            <a:pPr>
              <a:spcBef>
                <a:spcPct val="50000"/>
              </a:spcBef>
              <a:buFontTx/>
              <a:buChar char="•"/>
              <a:defRPr/>
            </a:pPr>
            <a:endParaRPr lang="en-US" sz="1300" b="0" dirty="0"/>
          </a:p>
        </p:txBody>
      </p:sp>
      <p:sp>
        <p:nvSpPr>
          <p:cNvPr id="273" name="Freeform 1141"/>
          <p:cNvSpPr>
            <a:spLocks/>
          </p:cNvSpPr>
          <p:nvPr userDrawn="1"/>
        </p:nvSpPr>
        <p:spPr bwMode="auto">
          <a:xfrm>
            <a:off x="706438" y="479425"/>
            <a:ext cx="1587" cy="6350"/>
          </a:xfrm>
          <a:custGeom>
            <a:avLst/>
            <a:gdLst/>
            <a:ahLst/>
            <a:cxnLst>
              <a:cxn ang="0">
                <a:pos x="0" y="4"/>
              </a:cxn>
              <a:cxn ang="0">
                <a:pos x="0" y="2"/>
              </a:cxn>
              <a:cxn ang="0">
                <a:pos x="0" y="0"/>
              </a:cxn>
              <a:cxn ang="0">
                <a:pos x="0" y="0"/>
              </a:cxn>
              <a:cxn ang="0">
                <a:pos x="0" y="2"/>
              </a:cxn>
              <a:cxn ang="0">
                <a:pos x="0" y="2"/>
              </a:cxn>
              <a:cxn ang="0">
                <a:pos x="0" y="4"/>
              </a:cxn>
              <a:cxn ang="0">
                <a:pos x="0" y="2"/>
              </a:cxn>
              <a:cxn ang="0">
                <a:pos x="0" y="2"/>
              </a:cxn>
              <a:cxn ang="0">
                <a:pos x="0" y="2"/>
              </a:cxn>
              <a:cxn ang="0">
                <a:pos x="0" y="2"/>
              </a:cxn>
              <a:cxn ang="0">
                <a:pos x="0" y="2"/>
              </a:cxn>
              <a:cxn ang="0">
                <a:pos x="0" y="2"/>
              </a:cxn>
              <a:cxn ang="0">
                <a:pos x="0" y="2"/>
              </a:cxn>
              <a:cxn ang="0">
                <a:pos x="0" y="4"/>
              </a:cxn>
            </a:cxnLst>
            <a:rect l="0" t="0" r="r" b="b"/>
            <a:pathLst>
              <a:path h="4">
                <a:moveTo>
                  <a:pt x="0" y="4"/>
                </a:moveTo>
                <a:lnTo>
                  <a:pt x="0" y="2"/>
                </a:lnTo>
                <a:lnTo>
                  <a:pt x="0" y="0"/>
                </a:lnTo>
                <a:lnTo>
                  <a:pt x="0" y="0"/>
                </a:lnTo>
                <a:lnTo>
                  <a:pt x="0" y="2"/>
                </a:lnTo>
                <a:lnTo>
                  <a:pt x="0" y="2"/>
                </a:lnTo>
                <a:lnTo>
                  <a:pt x="0" y="4"/>
                </a:lnTo>
                <a:lnTo>
                  <a:pt x="0" y="2"/>
                </a:lnTo>
                <a:lnTo>
                  <a:pt x="0" y="2"/>
                </a:lnTo>
                <a:lnTo>
                  <a:pt x="0" y="2"/>
                </a:lnTo>
                <a:lnTo>
                  <a:pt x="0" y="2"/>
                </a:lnTo>
                <a:lnTo>
                  <a:pt x="0" y="2"/>
                </a:lnTo>
                <a:lnTo>
                  <a:pt x="0" y="2"/>
                </a:lnTo>
                <a:lnTo>
                  <a:pt x="0" y="2"/>
                </a:lnTo>
                <a:lnTo>
                  <a:pt x="0" y="4"/>
                </a:lnTo>
              </a:path>
            </a:pathLst>
          </a:custGeom>
          <a:noFill/>
          <a:ln w="9525">
            <a:noFill/>
            <a:round/>
            <a:headEnd/>
            <a:tailEnd/>
          </a:ln>
        </p:spPr>
        <p:txBody>
          <a:bodyPr/>
          <a:lstStyle/>
          <a:p>
            <a:pPr>
              <a:spcBef>
                <a:spcPct val="50000"/>
              </a:spcBef>
              <a:buFontTx/>
              <a:buChar char="•"/>
              <a:defRPr/>
            </a:pPr>
            <a:endParaRPr lang="en-US" sz="1300" b="0" dirty="0"/>
          </a:p>
        </p:txBody>
      </p:sp>
      <p:sp>
        <p:nvSpPr>
          <p:cNvPr id="274" name="Freeform 1148"/>
          <p:cNvSpPr>
            <a:spLocks/>
          </p:cNvSpPr>
          <p:nvPr userDrawn="1"/>
        </p:nvSpPr>
        <p:spPr bwMode="auto">
          <a:xfrm>
            <a:off x="693738" y="460375"/>
            <a:ext cx="3175" cy="3175"/>
          </a:xfrm>
          <a:custGeom>
            <a:avLst/>
            <a:gdLst/>
            <a:ahLst/>
            <a:cxnLst>
              <a:cxn ang="0">
                <a:pos x="2" y="2"/>
              </a:cxn>
              <a:cxn ang="0">
                <a:pos x="2" y="0"/>
              </a:cxn>
              <a:cxn ang="0">
                <a:pos x="2" y="0"/>
              </a:cxn>
              <a:cxn ang="0">
                <a:pos x="2" y="0"/>
              </a:cxn>
              <a:cxn ang="0">
                <a:pos x="2" y="0"/>
              </a:cxn>
              <a:cxn ang="0">
                <a:pos x="0" y="0"/>
              </a:cxn>
              <a:cxn ang="0">
                <a:pos x="0" y="0"/>
              </a:cxn>
              <a:cxn ang="0">
                <a:pos x="0" y="2"/>
              </a:cxn>
              <a:cxn ang="0">
                <a:pos x="0" y="2"/>
              </a:cxn>
              <a:cxn ang="0">
                <a:pos x="0" y="2"/>
              </a:cxn>
              <a:cxn ang="0">
                <a:pos x="2" y="2"/>
              </a:cxn>
              <a:cxn ang="0">
                <a:pos x="2" y="2"/>
              </a:cxn>
              <a:cxn ang="0">
                <a:pos x="2" y="0"/>
              </a:cxn>
              <a:cxn ang="0">
                <a:pos x="2" y="0"/>
              </a:cxn>
              <a:cxn ang="0">
                <a:pos x="2" y="0"/>
              </a:cxn>
              <a:cxn ang="0">
                <a:pos x="0" y="2"/>
              </a:cxn>
              <a:cxn ang="0">
                <a:pos x="2" y="2"/>
              </a:cxn>
              <a:cxn ang="0">
                <a:pos x="2" y="0"/>
              </a:cxn>
              <a:cxn ang="0">
                <a:pos x="0" y="2"/>
              </a:cxn>
              <a:cxn ang="0">
                <a:pos x="2" y="2"/>
              </a:cxn>
              <a:cxn ang="0">
                <a:pos x="0" y="2"/>
              </a:cxn>
              <a:cxn ang="0">
                <a:pos x="0" y="2"/>
              </a:cxn>
              <a:cxn ang="0">
                <a:pos x="0" y="2"/>
              </a:cxn>
              <a:cxn ang="0">
                <a:pos x="0" y="2"/>
              </a:cxn>
              <a:cxn ang="0">
                <a:pos x="0" y="2"/>
              </a:cxn>
              <a:cxn ang="0">
                <a:pos x="0" y="2"/>
              </a:cxn>
              <a:cxn ang="0">
                <a:pos x="0" y="2"/>
              </a:cxn>
              <a:cxn ang="0">
                <a:pos x="0" y="2"/>
              </a:cxn>
              <a:cxn ang="0">
                <a:pos x="0" y="2"/>
              </a:cxn>
              <a:cxn ang="0">
                <a:pos x="2" y="2"/>
              </a:cxn>
              <a:cxn ang="0">
                <a:pos x="2" y="2"/>
              </a:cxn>
            </a:cxnLst>
            <a:rect l="0" t="0" r="r" b="b"/>
            <a:pathLst>
              <a:path w="2" h="2">
                <a:moveTo>
                  <a:pt x="2" y="2"/>
                </a:moveTo>
                <a:lnTo>
                  <a:pt x="2" y="0"/>
                </a:lnTo>
                <a:lnTo>
                  <a:pt x="2" y="0"/>
                </a:lnTo>
                <a:lnTo>
                  <a:pt x="2" y="0"/>
                </a:lnTo>
                <a:lnTo>
                  <a:pt x="2" y="0"/>
                </a:lnTo>
                <a:lnTo>
                  <a:pt x="0" y="0"/>
                </a:lnTo>
                <a:lnTo>
                  <a:pt x="0" y="0"/>
                </a:lnTo>
                <a:lnTo>
                  <a:pt x="0" y="2"/>
                </a:lnTo>
                <a:lnTo>
                  <a:pt x="0" y="2"/>
                </a:lnTo>
                <a:lnTo>
                  <a:pt x="0" y="2"/>
                </a:lnTo>
                <a:lnTo>
                  <a:pt x="2" y="2"/>
                </a:lnTo>
                <a:lnTo>
                  <a:pt x="2" y="2"/>
                </a:lnTo>
                <a:lnTo>
                  <a:pt x="2" y="0"/>
                </a:lnTo>
                <a:lnTo>
                  <a:pt x="2" y="0"/>
                </a:lnTo>
                <a:lnTo>
                  <a:pt x="2" y="0"/>
                </a:lnTo>
                <a:lnTo>
                  <a:pt x="0" y="2"/>
                </a:lnTo>
                <a:lnTo>
                  <a:pt x="2" y="2"/>
                </a:lnTo>
                <a:lnTo>
                  <a:pt x="2" y="0"/>
                </a:lnTo>
                <a:lnTo>
                  <a:pt x="0" y="2"/>
                </a:lnTo>
                <a:lnTo>
                  <a:pt x="2" y="2"/>
                </a:lnTo>
                <a:lnTo>
                  <a:pt x="0" y="2"/>
                </a:lnTo>
                <a:lnTo>
                  <a:pt x="0" y="2"/>
                </a:lnTo>
                <a:lnTo>
                  <a:pt x="0" y="2"/>
                </a:lnTo>
                <a:lnTo>
                  <a:pt x="0" y="2"/>
                </a:lnTo>
                <a:lnTo>
                  <a:pt x="0" y="2"/>
                </a:lnTo>
                <a:lnTo>
                  <a:pt x="0" y="2"/>
                </a:lnTo>
                <a:lnTo>
                  <a:pt x="0" y="2"/>
                </a:lnTo>
                <a:lnTo>
                  <a:pt x="0" y="2"/>
                </a:lnTo>
                <a:lnTo>
                  <a:pt x="0" y="2"/>
                </a:lnTo>
                <a:lnTo>
                  <a:pt x="2"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75" name="Freeform 1150"/>
          <p:cNvSpPr>
            <a:spLocks/>
          </p:cNvSpPr>
          <p:nvPr userDrawn="1"/>
        </p:nvSpPr>
        <p:spPr bwMode="auto">
          <a:xfrm>
            <a:off x="684213" y="447675"/>
            <a:ext cx="1587" cy="3175"/>
          </a:xfrm>
          <a:custGeom>
            <a:avLst/>
            <a:gdLst/>
            <a:ahLst/>
            <a:cxnLst>
              <a:cxn ang="0">
                <a:pos x="0" y="2"/>
              </a:cxn>
              <a:cxn ang="0">
                <a:pos x="0" y="0"/>
              </a:cxn>
              <a:cxn ang="0">
                <a:pos x="0" y="2"/>
              </a:cxn>
            </a:cxnLst>
            <a:rect l="0" t="0" r="r" b="b"/>
            <a:pathLst>
              <a:path h="2">
                <a:moveTo>
                  <a:pt x="0" y="2"/>
                </a:move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76" name="Freeform 1152"/>
          <p:cNvSpPr>
            <a:spLocks/>
          </p:cNvSpPr>
          <p:nvPr userDrawn="1"/>
        </p:nvSpPr>
        <p:spPr bwMode="auto">
          <a:xfrm>
            <a:off x="684213" y="447675"/>
            <a:ext cx="3175" cy="3175"/>
          </a:xfrm>
          <a:custGeom>
            <a:avLst/>
            <a:gdLst/>
            <a:ahLst/>
            <a:cxnLst>
              <a:cxn ang="0">
                <a:pos x="2" y="0"/>
              </a:cxn>
              <a:cxn ang="0">
                <a:pos x="0" y="0"/>
              </a:cxn>
              <a:cxn ang="0">
                <a:pos x="0" y="0"/>
              </a:cxn>
              <a:cxn ang="0">
                <a:pos x="0" y="0"/>
              </a:cxn>
              <a:cxn ang="0">
                <a:pos x="0" y="2"/>
              </a:cxn>
              <a:cxn ang="0">
                <a:pos x="2" y="2"/>
              </a:cxn>
              <a:cxn ang="0">
                <a:pos x="2" y="0"/>
              </a:cxn>
              <a:cxn ang="0">
                <a:pos x="0" y="0"/>
              </a:cxn>
              <a:cxn ang="0">
                <a:pos x="0" y="0"/>
              </a:cxn>
              <a:cxn ang="0">
                <a:pos x="0" y="0"/>
              </a:cxn>
              <a:cxn ang="0">
                <a:pos x="0" y="2"/>
              </a:cxn>
              <a:cxn ang="0">
                <a:pos x="2" y="2"/>
              </a:cxn>
              <a:cxn ang="0">
                <a:pos x="2" y="0"/>
              </a:cxn>
            </a:cxnLst>
            <a:rect l="0" t="0" r="r" b="b"/>
            <a:pathLst>
              <a:path w="2" h="2">
                <a:moveTo>
                  <a:pt x="2" y="0"/>
                </a:moveTo>
                <a:lnTo>
                  <a:pt x="0" y="0"/>
                </a:lnTo>
                <a:lnTo>
                  <a:pt x="0" y="0"/>
                </a:lnTo>
                <a:lnTo>
                  <a:pt x="0" y="0"/>
                </a:lnTo>
                <a:lnTo>
                  <a:pt x="0" y="2"/>
                </a:lnTo>
                <a:lnTo>
                  <a:pt x="2" y="2"/>
                </a:lnTo>
                <a:lnTo>
                  <a:pt x="2" y="0"/>
                </a:lnTo>
                <a:lnTo>
                  <a:pt x="0" y="0"/>
                </a:lnTo>
                <a:lnTo>
                  <a:pt x="0" y="0"/>
                </a:lnTo>
                <a:lnTo>
                  <a:pt x="0" y="0"/>
                </a:lnTo>
                <a:lnTo>
                  <a:pt x="0" y="2"/>
                </a:lnTo>
                <a:lnTo>
                  <a:pt x="2" y="2"/>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77" name="Freeform 1154"/>
          <p:cNvSpPr>
            <a:spLocks/>
          </p:cNvSpPr>
          <p:nvPr userDrawn="1"/>
        </p:nvSpPr>
        <p:spPr bwMode="auto">
          <a:xfrm>
            <a:off x="665163" y="434975"/>
            <a:ext cx="3175" cy="1588"/>
          </a:xfrm>
          <a:custGeom>
            <a:avLst/>
            <a:gdLst/>
            <a:ahLst/>
            <a:cxnLst>
              <a:cxn ang="0">
                <a:pos x="2" y="0"/>
              </a:cxn>
              <a:cxn ang="0">
                <a:pos x="0" y="0"/>
              </a:cxn>
              <a:cxn ang="0">
                <a:pos x="2" y="0"/>
              </a:cxn>
            </a:cxnLst>
            <a:rect l="0" t="0" r="r" b="b"/>
            <a:pathLst>
              <a:path w="2">
                <a:moveTo>
                  <a:pt x="2" y="0"/>
                </a:moveTo>
                <a:lnTo>
                  <a:pt x="0" y="0"/>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78" name="Freeform 1156"/>
          <p:cNvSpPr>
            <a:spLocks/>
          </p:cNvSpPr>
          <p:nvPr userDrawn="1"/>
        </p:nvSpPr>
        <p:spPr bwMode="auto">
          <a:xfrm>
            <a:off x="665163" y="431800"/>
            <a:ext cx="3175" cy="3175"/>
          </a:xfrm>
          <a:custGeom>
            <a:avLst/>
            <a:gdLst/>
            <a:ahLst/>
            <a:cxnLst>
              <a:cxn ang="0">
                <a:pos x="2" y="2"/>
              </a:cxn>
              <a:cxn ang="0">
                <a:pos x="0" y="0"/>
              </a:cxn>
              <a:cxn ang="0">
                <a:pos x="0" y="0"/>
              </a:cxn>
              <a:cxn ang="0">
                <a:pos x="0" y="2"/>
              </a:cxn>
              <a:cxn ang="0">
                <a:pos x="2" y="2"/>
              </a:cxn>
              <a:cxn ang="0">
                <a:pos x="2" y="2"/>
              </a:cxn>
              <a:cxn ang="0">
                <a:pos x="2" y="2"/>
              </a:cxn>
              <a:cxn ang="0">
                <a:pos x="0" y="0"/>
              </a:cxn>
              <a:cxn ang="0">
                <a:pos x="0" y="0"/>
              </a:cxn>
              <a:cxn ang="0">
                <a:pos x="0" y="2"/>
              </a:cxn>
              <a:cxn ang="0">
                <a:pos x="2" y="2"/>
              </a:cxn>
              <a:cxn ang="0">
                <a:pos x="2" y="2"/>
              </a:cxn>
              <a:cxn ang="0">
                <a:pos x="2" y="2"/>
              </a:cxn>
            </a:cxnLst>
            <a:rect l="0" t="0" r="r" b="b"/>
            <a:pathLst>
              <a:path w="2" h="2">
                <a:moveTo>
                  <a:pt x="2" y="2"/>
                </a:moveTo>
                <a:lnTo>
                  <a:pt x="0" y="0"/>
                </a:lnTo>
                <a:lnTo>
                  <a:pt x="0" y="0"/>
                </a:lnTo>
                <a:lnTo>
                  <a:pt x="0" y="2"/>
                </a:lnTo>
                <a:lnTo>
                  <a:pt x="2" y="2"/>
                </a:lnTo>
                <a:lnTo>
                  <a:pt x="2" y="2"/>
                </a:lnTo>
                <a:lnTo>
                  <a:pt x="2" y="2"/>
                </a:lnTo>
                <a:lnTo>
                  <a:pt x="0" y="0"/>
                </a:lnTo>
                <a:lnTo>
                  <a:pt x="0" y="0"/>
                </a:lnTo>
                <a:lnTo>
                  <a:pt x="0" y="2"/>
                </a:lnTo>
                <a:lnTo>
                  <a:pt x="2" y="2"/>
                </a:lnTo>
                <a:lnTo>
                  <a:pt x="2"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79" name="Freeform 1163"/>
          <p:cNvSpPr>
            <a:spLocks/>
          </p:cNvSpPr>
          <p:nvPr userDrawn="1"/>
        </p:nvSpPr>
        <p:spPr bwMode="auto">
          <a:xfrm>
            <a:off x="611188" y="415925"/>
            <a:ext cx="6350" cy="3175"/>
          </a:xfrm>
          <a:custGeom>
            <a:avLst/>
            <a:gdLst/>
            <a:ahLst/>
            <a:cxnLst>
              <a:cxn ang="0">
                <a:pos x="2" y="2"/>
              </a:cxn>
              <a:cxn ang="0">
                <a:pos x="2" y="2"/>
              </a:cxn>
              <a:cxn ang="0">
                <a:pos x="4" y="2"/>
              </a:cxn>
              <a:cxn ang="0">
                <a:pos x="4" y="0"/>
              </a:cxn>
              <a:cxn ang="0">
                <a:pos x="4" y="0"/>
              </a:cxn>
              <a:cxn ang="0">
                <a:pos x="2" y="0"/>
              </a:cxn>
              <a:cxn ang="0">
                <a:pos x="2" y="0"/>
              </a:cxn>
              <a:cxn ang="0">
                <a:pos x="0" y="2"/>
              </a:cxn>
              <a:cxn ang="0">
                <a:pos x="2" y="2"/>
              </a:cxn>
              <a:cxn ang="0">
                <a:pos x="2" y="0"/>
              </a:cxn>
              <a:cxn ang="0">
                <a:pos x="4" y="2"/>
              </a:cxn>
              <a:cxn ang="0">
                <a:pos x="4" y="0"/>
              </a:cxn>
              <a:cxn ang="0">
                <a:pos x="4" y="0"/>
              </a:cxn>
              <a:cxn ang="0">
                <a:pos x="2" y="0"/>
              </a:cxn>
              <a:cxn ang="0">
                <a:pos x="2" y="0"/>
              </a:cxn>
              <a:cxn ang="0">
                <a:pos x="0" y="0"/>
              </a:cxn>
              <a:cxn ang="0">
                <a:pos x="2" y="2"/>
              </a:cxn>
            </a:cxnLst>
            <a:rect l="0" t="0" r="r" b="b"/>
            <a:pathLst>
              <a:path w="4" h="2">
                <a:moveTo>
                  <a:pt x="2" y="2"/>
                </a:moveTo>
                <a:lnTo>
                  <a:pt x="2" y="2"/>
                </a:lnTo>
                <a:lnTo>
                  <a:pt x="4" y="2"/>
                </a:lnTo>
                <a:lnTo>
                  <a:pt x="4" y="0"/>
                </a:lnTo>
                <a:lnTo>
                  <a:pt x="4" y="0"/>
                </a:lnTo>
                <a:lnTo>
                  <a:pt x="2" y="0"/>
                </a:lnTo>
                <a:lnTo>
                  <a:pt x="2" y="0"/>
                </a:lnTo>
                <a:lnTo>
                  <a:pt x="0" y="2"/>
                </a:lnTo>
                <a:lnTo>
                  <a:pt x="2" y="2"/>
                </a:lnTo>
                <a:lnTo>
                  <a:pt x="2" y="0"/>
                </a:lnTo>
                <a:lnTo>
                  <a:pt x="4" y="2"/>
                </a:lnTo>
                <a:lnTo>
                  <a:pt x="4" y="0"/>
                </a:lnTo>
                <a:lnTo>
                  <a:pt x="4" y="0"/>
                </a:lnTo>
                <a:lnTo>
                  <a:pt x="2" y="0"/>
                </a:lnTo>
                <a:lnTo>
                  <a:pt x="2" y="0"/>
                </a:lnTo>
                <a:lnTo>
                  <a:pt x="0" y="0"/>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80" name="Freeform 1172"/>
          <p:cNvSpPr>
            <a:spLocks/>
          </p:cNvSpPr>
          <p:nvPr userDrawn="1"/>
        </p:nvSpPr>
        <p:spPr bwMode="auto">
          <a:xfrm>
            <a:off x="582613" y="476250"/>
            <a:ext cx="3175" cy="3175"/>
          </a:xfrm>
          <a:custGeom>
            <a:avLst/>
            <a:gdLst/>
            <a:ahLst/>
            <a:cxnLst>
              <a:cxn ang="0">
                <a:pos x="0" y="2"/>
              </a:cxn>
              <a:cxn ang="0">
                <a:pos x="0" y="2"/>
              </a:cxn>
              <a:cxn ang="0">
                <a:pos x="2" y="2"/>
              </a:cxn>
              <a:cxn ang="0">
                <a:pos x="0" y="0"/>
              </a:cxn>
              <a:cxn ang="0">
                <a:pos x="0" y="0"/>
              </a:cxn>
              <a:cxn ang="0">
                <a:pos x="0" y="0"/>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Lst>
            <a:rect l="0" t="0" r="r" b="b"/>
            <a:pathLst>
              <a:path w="2" h="2">
                <a:moveTo>
                  <a:pt x="0" y="2"/>
                </a:moveTo>
                <a:lnTo>
                  <a:pt x="0" y="2"/>
                </a:lnTo>
                <a:lnTo>
                  <a:pt x="2" y="2"/>
                </a:lnTo>
                <a:lnTo>
                  <a:pt x="0" y="0"/>
                </a:lnTo>
                <a:lnTo>
                  <a:pt x="0" y="0"/>
                </a:lnTo>
                <a:lnTo>
                  <a:pt x="0" y="0"/>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1" name="Freeform 1177"/>
          <p:cNvSpPr>
            <a:spLocks/>
          </p:cNvSpPr>
          <p:nvPr userDrawn="1"/>
        </p:nvSpPr>
        <p:spPr bwMode="auto">
          <a:xfrm>
            <a:off x="557213" y="534988"/>
            <a:ext cx="3175" cy="3175"/>
          </a:xfrm>
          <a:custGeom>
            <a:avLst/>
            <a:gdLst/>
            <a:ahLst/>
            <a:cxnLst>
              <a:cxn ang="0">
                <a:pos x="0" y="2"/>
              </a:cxn>
              <a:cxn ang="0">
                <a:pos x="2" y="2"/>
              </a:cxn>
              <a:cxn ang="0">
                <a:pos x="2" y="2"/>
              </a:cxn>
              <a:cxn ang="0">
                <a:pos x="2" y="0"/>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2"/>
              </a:cxn>
              <a:cxn ang="0">
                <a:pos x="0" y="2"/>
              </a:cxn>
              <a:cxn ang="0">
                <a:pos x="2" y="2"/>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2"/>
              </a:cxn>
              <a:cxn ang="0">
                <a:pos x="2" y="0"/>
              </a:cxn>
              <a:cxn ang="0">
                <a:pos x="2" y="0"/>
              </a:cxn>
              <a:cxn ang="0">
                <a:pos x="0" y="0"/>
              </a:cxn>
              <a:cxn ang="0">
                <a:pos x="0" y="0"/>
              </a:cxn>
              <a:cxn ang="0">
                <a:pos x="0" y="2"/>
              </a:cxn>
            </a:cxnLst>
            <a:rect l="0" t="0" r="r" b="b"/>
            <a:pathLst>
              <a:path w="2" h="2">
                <a:moveTo>
                  <a:pt x="0" y="2"/>
                </a:moveTo>
                <a:lnTo>
                  <a:pt x="2" y="2"/>
                </a:lnTo>
                <a:lnTo>
                  <a:pt x="2" y="2"/>
                </a:lnTo>
                <a:lnTo>
                  <a:pt x="2" y="0"/>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2"/>
                </a:lnTo>
                <a:lnTo>
                  <a:pt x="0" y="2"/>
                </a:lnTo>
                <a:lnTo>
                  <a:pt x="2" y="2"/>
                </a:lnTo>
                <a:lnTo>
                  <a:pt x="2" y="0"/>
                </a:lnTo>
                <a:lnTo>
                  <a:pt x="2" y="0"/>
                </a:lnTo>
                <a:lnTo>
                  <a:pt x="2" y="0"/>
                </a:lnTo>
                <a:lnTo>
                  <a:pt x="2" y="0"/>
                </a:lnTo>
                <a:lnTo>
                  <a:pt x="2" y="0"/>
                </a:lnTo>
                <a:lnTo>
                  <a:pt x="2" y="0"/>
                </a:lnTo>
                <a:lnTo>
                  <a:pt x="2" y="0"/>
                </a:lnTo>
                <a:lnTo>
                  <a:pt x="2" y="0"/>
                </a:lnTo>
                <a:lnTo>
                  <a:pt x="2" y="0"/>
                </a:lnTo>
                <a:lnTo>
                  <a:pt x="2" y="0"/>
                </a:lnTo>
                <a:lnTo>
                  <a:pt x="2" y="0"/>
                </a:lnTo>
                <a:lnTo>
                  <a:pt x="2" y="2"/>
                </a:lnTo>
                <a:lnTo>
                  <a:pt x="2" y="0"/>
                </a:lnTo>
                <a:lnTo>
                  <a:pt x="2" y="0"/>
                </a:lnTo>
                <a:lnTo>
                  <a:pt x="0" y="0"/>
                </a:ln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2" name="Freeform 1180"/>
          <p:cNvSpPr>
            <a:spLocks/>
          </p:cNvSpPr>
          <p:nvPr userDrawn="1"/>
        </p:nvSpPr>
        <p:spPr bwMode="auto">
          <a:xfrm>
            <a:off x="560388" y="530225"/>
            <a:ext cx="3175" cy="4763"/>
          </a:xfrm>
          <a:custGeom>
            <a:avLst/>
            <a:gdLst/>
            <a:ahLst/>
            <a:cxnLst>
              <a:cxn ang="0">
                <a:pos x="0" y="3"/>
              </a:cxn>
              <a:cxn ang="0">
                <a:pos x="0" y="3"/>
              </a:cxn>
              <a:cxn ang="0">
                <a:pos x="2" y="3"/>
              </a:cxn>
              <a:cxn ang="0">
                <a:pos x="2" y="3"/>
              </a:cxn>
              <a:cxn ang="0">
                <a:pos x="0" y="0"/>
              </a:cxn>
              <a:cxn ang="0">
                <a:pos x="0" y="0"/>
              </a:cxn>
              <a:cxn ang="0">
                <a:pos x="0" y="0"/>
              </a:cxn>
              <a:cxn ang="0">
                <a:pos x="0" y="3"/>
              </a:cxn>
              <a:cxn ang="0">
                <a:pos x="0" y="3"/>
              </a:cxn>
              <a:cxn ang="0">
                <a:pos x="0" y="3"/>
              </a:cxn>
              <a:cxn ang="0">
                <a:pos x="0" y="3"/>
              </a:cxn>
              <a:cxn ang="0">
                <a:pos x="0" y="0"/>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Lst>
            <a:rect l="0" t="0" r="r" b="b"/>
            <a:pathLst>
              <a:path w="2" h="3">
                <a:moveTo>
                  <a:pt x="0" y="3"/>
                </a:moveTo>
                <a:lnTo>
                  <a:pt x="0" y="3"/>
                </a:lnTo>
                <a:lnTo>
                  <a:pt x="2" y="3"/>
                </a:lnTo>
                <a:lnTo>
                  <a:pt x="2" y="3"/>
                </a:lnTo>
                <a:lnTo>
                  <a:pt x="0" y="0"/>
                </a:lnTo>
                <a:lnTo>
                  <a:pt x="0" y="0"/>
                </a:lnTo>
                <a:lnTo>
                  <a:pt x="0" y="0"/>
                </a:lnTo>
                <a:lnTo>
                  <a:pt x="0" y="3"/>
                </a:lnTo>
                <a:lnTo>
                  <a:pt x="0" y="3"/>
                </a:lnTo>
                <a:lnTo>
                  <a:pt x="0" y="3"/>
                </a:lnTo>
                <a:lnTo>
                  <a:pt x="0" y="3"/>
                </a:lnTo>
                <a:lnTo>
                  <a:pt x="0" y="0"/>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path>
            </a:pathLst>
          </a:custGeom>
          <a:noFill/>
          <a:ln w="9525">
            <a:noFill/>
            <a:round/>
            <a:headEnd/>
            <a:tailEnd/>
          </a:ln>
        </p:spPr>
        <p:txBody>
          <a:bodyPr/>
          <a:lstStyle/>
          <a:p>
            <a:pPr>
              <a:spcBef>
                <a:spcPct val="50000"/>
              </a:spcBef>
              <a:buFontTx/>
              <a:buChar char="•"/>
              <a:defRPr/>
            </a:pPr>
            <a:endParaRPr lang="en-US" sz="1300" b="0" dirty="0"/>
          </a:p>
        </p:txBody>
      </p:sp>
      <p:sp>
        <p:nvSpPr>
          <p:cNvPr id="283" name="Line 1187"/>
          <p:cNvSpPr>
            <a:spLocks noChangeShapeType="1"/>
          </p:cNvSpPr>
          <p:nvPr userDrawn="1"/>
        </p:nvSpPr>
        <p:spPr bwMode="auto">
          <a:xfrm>
            <a:off x="569913" y="52070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84" name="Line 1188"/>
          <p:cNvSpPr>
            <a:spLocks noChangeShapeType="1"/>
          </p:cNvSpPr>
          <p:nvPr userDrawn="1"/>
        </p:nvSpPr>
        <p:spPr bwMode="auto">
          <a:xfrm>
            <a:off x="569913" y="52070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85" name="Freeform 1208"/>
          <p:cNvSpPr>
            <a:spLocks/>
          </p:cNvSpPr>
          <p:nvPr userDrawn="1"/>
        </p:nvSpPr>
        <p:spPr bwMode="auto">
          <a:xfrm>
            <a:off x="595313" y="557213"/>
            <a:ext cx="1587" cy="1587"/>
          </a:xfrm>
          <a:custGeom>
            <a:avLst/>
            <a:gdLst/>
            <a:ahLst/>
            <a:cxnLst>
              <a:cxn ang="0">
                <a:pos x="0" y="0"/>
              </a:cxn>
              <a:cxn ang="0">
                <a:pos x="0" y="0"/>
              </a:cxn>
              <a:cxn ang="0">
                <a:pos x="0" y="0"/>
              </a:cxn>
            </a:cxnLst>
            <a:rect l="0" t="0" r="r" b="b"/>
            <a:pathLst>
              <a:path>
                <a:moveTo>
                  <a:pt x="0" y="0"/>
                </a:move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86" name="Freeform 1210"/>
          <p:cNvSpPr>
            <a:spLocks/>
          </p:cNvSpPr>
          <p:nvPr userDrawn="1"/>
        </p:nvSpPr>
        <p:spPr bwMode="auto">
          <a:xfrm>
            <a:off x="595313" y="557213"/>
            <a:ext cx="3175" cy="3175"/>
          </a:xfrm>
          <a:custGeom>
            <a:avLst/>
            <a:gdLst/>
            <a:ahLst/>
            <a:cxnLst>
              <a:cxn ang="0">
                <a:pos x="0" y="2"/>
              </a:cxn>
              <a:cxn ang="0">
                <a:pos x="0" y="2"/>
              </a:cxn>
              <a:cxn ang="0">
                <a:pos x="2" y="2"/>
              </a:cxn>
              <a:cxn ang="0">
                <a:pos x="2" y="0"/>
              </a:cxn>
              <a:cxn ang="0">
                <a:pos x="2" y="0"/>
              </a:cxn>
              <a:cxn ang="0">
                <a:pos x="0" y="0"/>
              </a:cxn>
              <a:cxn ang="0">
                <a:pos x="0" y="0"/>
              </a:cxn>
              <a:cxn ang="0">
                <a:pos x="0" y="0"/>
              </a:cxn>
              <a:cxn ang="0">
                <a:pos x="0" y="2"/>
              </a:cxn>
              <a:cxn ang="0">
                <a:pos x="0" y="2"/>
              </a:cxn>
              <a:cxn ang="0">
                <a:pos x="2" y="2"/>
              </a:cxn>
              <a:cxn ang="0">
                <a:pos x="2" y="0"/>
              </a:cxn>
              <a:cxn ang="0">
                <a:pos x="2" y="0"/>
              </a:cxn>
              <a:cxn ang="0">
                <a:pos x="0" y="0"/>
              </a:cxn>
              <a:cxn ang="0">
                <a:pos x="0" y="0"/>
              </a:cxn>
              <a:cxn ang="0">
                <a:pos x="0" y="0"/>
              </a:cxn>
              <a:cxn ang="0">
                <a:pos x="0" y="2"/>
              </a:cxn>
            </a:cxnLst>
            <a:rect l="0" t="0" r="r" b="b"/>
            <a:pathLst>
              <a:path w="2" h="2">
                <a:moveTo>
                  <a:pt x="0" y="2"/>
                </a:moveTo>
                <a:lnTo>
                  <a:pt x="0" y="2"/>
                </a:lnTo>
                <a:lnTo>
                  <a:pt x="2" y="2"/>
                </a:lnTo>
                <a:lnTo>
                  <a:pt x="2" y="0"/>
                </a:lnTo>
                <a:lnTo>
                  <a:pt x="2" y="0"/>
                </a:lnTo>
                <a:lnTo>
                  <a:pt x="0" y="0"/>
                </a:lnTo>
                <a:lnTo>
                  <a:pt x="0" y="0"/>
                </a:lnTo>
                <a:lnTo>
                  <a:pt x="0" y="0"/>
                </a:lnTo>
                <a:lnTo>
                  <a:pt x="0" y="2"/>
                </a:lnTo>
                <a:lnTo>
                  <a:pt x="0" y="2"/>
                </a:lnTo>
                <a:lnTo>
                  <a:pt x="2" y="2"/>
                </a:lnTo>
                <a:lnTo>
                  <a:pt x="2" y="0"/>
                </a:lnTo>
                <a:lnTo>
                  <a:pt x="2" y="0"/>
                </a:lnTo>
                <a:lnTo>
                  <a:pt x="0" y="0"/>
                </a:lnTo>
                <a:lnTo>
                  <a:pt x="0" y="0"/>
                </a:ln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7" name="Freeform 1214"/>
          <p:cNvSpPr>
            <a:spLocks/>
          </p:cNvSpPr>
          <p:nvPr userDrawn="1"/>
        </p:nvSpPr>
        <p:spPr bwMode="auto">
          <a:xfrm>
            <a:off x="595313" y="557213"/>
            <a:ext cx="3175" cy="3175"/>
          </a:xfrm>
          <a:custGeom>
            <a:avLst/>
            <a:gdLst/>
            <a:ahLst/>
            <a:cxnLst>
              <a:cxn ang="0">
                <a:pos x="0" y="2"/>
              </a:cxn>
              <a:cxn ang="0">
                <a:pos x="2" y="2"/>
              </a:cxn>
              <a:cxn ang="0">
                <a:pos x="0" y="0"/>
              </a:cxn>
              <a:cxn ang="0">
                <a:pos x="0" y="2"/>
              </a:cxn>
              <a:cxn ang="0">
                <a:pos x="0" y="2"/>
              </a:cxn>
            </a:cxnLst>
            <a:rect l="0" t="0" r="r" b="b"/>
            <a:pathLst>
              <a:path w="2" h="2">
                <a:moveTo>
                  <a:pt x="0" y="2"/>
                </a:moveTo>
                <a:lnTo>
                  <a:pt x="2"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8" name="Rectangle 1215"/>
          <p:cNvSpPr>
            <a:spLocks noChangeArrowheads="1"/>
          </p:cNvSpPr>
          <p:nvPr userDrawn="1"/>
        </p:nvSpPr>
        <p:spPr bwMode="auto">
          <a:xfrm>
            <a:off x="595313" y="627063"/>
            <a:ext cx="1587" cy="1587"/>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289" name="Freeform 1217"/>
          <p:cNvSpPr>
            <a:spLocks/>
          </p:cNvSpPr>
          <p:nvPr userDrawn="1"/>
        </p:nvSpPr>
        <p:spPr bwMode="auto">
          <a:xfrm>
            <a:off x="595313" y="627063"/>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0" name="Freeform 1219"/>
          <p:cNvSpPr>
            <a:spLocks/>
          </p:cNvSpPr>
          <p:nvPr userDrawn="1"/>
        </p:nvSpPr>
        <p:spPr bwMode="auto">
          <a:xfrm>
            <a:off x="731838" y="541338"/>
            <a:ext cx="1587" cy="1587"/>
          </a:xfrm>
          <a:custGeom>
            <a:avLst/>
            <a:gdLst/>
            <a:ahLst/>
            <a:cxnLst>
              <a:cxn ang="0">
                <a:pos x="0" y="0"/>
              </a:cxn>
              <a:cxn ang="0">
                <a:pos x="0" y="0"/>
              </a:cxn>
              <a:cxn ang="0">
                <a:pos x="0" y="0"/>
              </a:cxn>
            </a:cxnLst>
            <a:rect l="0" t="0" r="r" b="b"/>
            <a:pathLst>
              <a:path>
                <a:moveTo>
                  <a:pt x="0" y="0"/>
                </a:move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1" name="Freeform 1221"/>
          <p:cNvSpPr>
            <a:spLocks/>
          </p:cNvSpPr>
          <p:nvPr userDrawn="1"/>
        </p:nvSpPr>
        <p:spPr bwMode="auto">
          <a:xfrm>
            <a:off x="731838" y="541338"/>
            <a:ext cx="3175" cy="3175"/>
          </a:xfrm>
          <a:custGeom>
            <a:avLst/>
            <a:gdLst/>
            <a:ahLst/>
            <a:cxnLst>
              <a:cxn ang="0">
                <a:pos x="2" y="0"/>
              </a:cxn>
              <a:cxn ang="0">
                <a:pos x="2" y="0"/>
              </a:cxn>
              <a:cxn ang="0">
                <a:pos x="2" y="0"/>
              </a:cxn>
              <a:cxn ang="0">
                <a:pos x="0" y="0"/>
              </a:cxn>
              <a:cxn ang="0">
                <a:pos x="0" y="0"/>
              </a:cxn>
              <a:cxn ang="0">
                <a:pos x="0" y="2"/>
              </a:cxn>
              <a:cxn ang="0">
                <a:pos x="2" y="0"/>
              </a:cxn>
              <a:cxn ang="0">
                <a:pos x="2" y="0"/>
              </a:cxn>
              <a:cxn ang="0">
                <a:pos x="2" y="0"/>
              </a:cxn>
              <a:cxn ang="0">
                <a:pos x="0" y="0"/>
              </a:cxn>
              <a:cxn ang="0">
                <a:pos x="0" y="0"/>
              </a:cxn>
              <a:cxn ang="0">
                <a:pos x="0" y="2"/>
              </a:cxn>
              <a:cxn ang="0">
                <a:pos x="2" y="0"/>
              </a:cxn>
            </a:cxnLst>
            <a:rect l="0" t="0" r="r" b="b"/>
            <a:pathLst>
              <a:path w="2" h="2">
                <a:moveTo>
                  <a:pt x="2" y="0"/>
                </a:moveTo>
                <a:lnTo>
                  <a:pt x="2" y="0"/>
                </a:lnTo>
                <a:lnTo>
                  <a:pt x="2" y="0"/>
                </a:lnTo>
                <a:lnTo>
                  <a:pt x="0" y="0"/>
                </a:lnTo>
                <a:lnTo>
                  <a:pt x="0" y="0"/>
                </a:lnTo>
                <a:lnTo>
                  <a:pt x="0" y="2"/>
                </a:lnTo>
                <a:lnTo>
                  <a:pt x="2" y="0"/>
                </a:lnTo>
                <a:lnTo>
                  <a:pt x="2" y="0"/>
                </a:lnTo>
                <a:lnTo>
                  <a:pt x="2" y="0"/>
                </a:lnTo>
                <a:lnTo>
                  <a:pt x="0" y="0"/>
                </a:lnTo>
                <a:lnTo>
                  <a:pt x="0" y="0"/>
                </a:lnTo>
                <a:lnTo>
                  <a:pt x="0" y="2"/>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92" name="Freeform 1234"/>
          <p:cNvSpPr>
            <a:spLocks/>
          </p:cNvSpPr>
          <p:nvPr userDrawn="1"/>
        </p:nvSpPr>
        <p:spPr bwMode="auto">
          <a:xfrm>
            <a:off x="722313" y="550863"/>
            <a:ext cx="3175" cy="1587"/>
          </a:xfrm>
          <a:custGeom>
            <a:avLst/>
            <a:gdLst/>
            <a:ahLst/>
            <a:cxnLst>
              <a:cxn ang="0">
                <a:pos x="0" y="0"/>
              </a:cxn>
              <a:cxn ang="0">
                <a:pos x="0" y="0"/>
              </a:cxn>
              <a:cxn ang="0">
                <a:pos x="2" y="0"/>
              </a:cxn>
              <a:cxn ang="0">
                <a:pos x="2" y="0"/>
              </a:cxn>
              <a:cxn ang="0">
                <a:pos x="2" y="0"/>
              </a:cxn>
              <a:cxn ang="0">
                <a:pos x="2" y="0"/>
              </a:cxn>
              <a:cxn ang="0">
                <a:pos x="0" y="0"/>
              </a:cxn>
              <a:cxn ang="0">
                <a:pos x="0" y="0"/>
              </a:cxn>
              <a:cxn ang="0">
                <a:pos x="0" y="0"/>
              </a:cxn>
              <a:cxn ang="0">
                <a:pos x="0" y="0"/>
              </a:cxn>
              <a:cxn ang="0">
                <a:pos x="0" y="0"/>
              </a:cxn>
              <a:cxn ang="0">
                <a:pos x="0" y="0"/>
              </a:cxn>
              <a:cxn ang="0">
                <a:pos x="2" y="0"/>
              </a:cxn>
              <a:cxn ang="0">
                <a:pos x="2" y="0"/>
              </a:cxn>
              <a:cxn ang="0">
                <a:pos x="2" y="0"/>
              </a:cxn>
              <a:cxn ang="0">
                <a:pos x="0" y="0"/>
              </a:cxn>
              <a:cxn ang="0">
                <a:pos x="0"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w="2">
                <a:moveTo>
                  <a:pt x="0" y="0"/>
                </a:moveTo>
                <a:lnTo>
                  <a:pt x="0" y="0"/>
                </a:lnTo>
                <a:lnTo>
                  <a:pt x="2" y="0"/>
                </a:lnTo>
                <a:lnTo>
                  <a:pt x="2" y="0"/>
                </a:lnTo>
                <a:lnTo>
                  <a:pt x="2" y="0"/>
                </a:lnTo>
                <a:lnTo>
                  <a:pt x="2" y="0"/>
                </a:lnTo>
                <a:lnTo>
                  <a:pt x="0" y="0"/>
                </a:lnTo>
                <a:lnTo>
                  <a:pt x="0" y="0"/>
                </a:lnTo>
                <a:lnTo>
                  <a:pt x="0" y="0"/>
                </a:lnTo>
                <a:lnTo>
                  <a:pt x="0" y="0"/>
                </a:lnTo>
                <a:lnTo>
                  <a:pt x="0" y="0"/>
                </a:lnTo>
                <a:lnTo>
                  <a:pt x="0" y="0"/>
                </a:lnTo>
                <a:lnTo>
                  <a:pt x="2" y="0"/>
                </a:lnTo>
                <a:lnTo>
                  <a:pt x="2" y="0"/>
                </a:lnTo>
                <a:lnTo>
                  <a:pt x="2" y="0"/>
                </a:lnTo>
                <a:lnTo>
                  <a:pt x="0" y="0"/>
                </a:lnTo>
                <a:lnTo>
                  <a:pt x="0"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3" name="Line 1237"/>
          <p:cNvSpPr>
            <a:spLocks noChangeShapeType="1"/>
          </p:cNvSpPr>
          <p:nvPr userDrawn="1"/>
        </p:nvSpPr>
        <p:spPr bwMode="auto">
          <a:xfrm>
            <a:off x="728663" y="544513"/>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94" name="Line 1238"/>
          <p:cNvSpPr>
            <a:spLocks noChangeShapeType="1"/>
          </p:cNvSpPr>
          <p:nvPr userDrawn="1"/>
        </p:nvSpPr>
        <p:spPr bwMode="auto">
          <a:xfrm>
            <a:off x="728663" y="544513"/>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95" name="Freeform 1240"/>
          <p:cNvSpPr>
            <a:spLocks/>
          </p:cNvSpPr>
          <p:nvPr userDrawn="1"/>
        </p:nvSpPr>
        <p:spPr bwMode="auto">
          <a:xfrm>
            <a:off x="728663" y="541338"/>
            <a:ext cx="1587" cy="3175"/>
          </a:xfrm>
          <a:custGeom>
            <a:avLst/>
            <a:gdLst/>
            <a:ahLst/>
            <a:cxnLst>
              <a:cxn ang="0">
                <a:pos x="0" y="2"/>
              </a:cxn>
              <a:cxn ang="0">
                <a:pos x="0" y="2"/>
              </a:cxn>
              <a:cxn ang="0">
                <a:pos x="0" y="0"/>
              </a:cxn>
              <a:cxn ang="0">
                <a:pos x="0" y="2"/>
              </a:cxn>
              <a:cxn ang="0">
                <a:pos x="0" y="2"/>
              </a:cxn>
            </a:cxnLst>
            <a:rect l="0" t="0" r="r" b="b"/>
            <a:pathLst>
              <a:path h="2">
                <a:moveTo>
                  <a:pt x="0" y="2"/>
                </a:moveTo>
                <a:lnTo>
                  <a:pt x="0"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96" name="Freeform 1243"/>
          <p:cNvSpPr>
            <a:spLocks/>
          </p:cNvSpPr>
          <p:nvPr userDrawn="1"/>
        </p:nvSpPr>
        <p:spPr bwMode="auto">
          <a:xfrm>
            <a:off x="728663" y="538163"/>
            <a:ext cx="3175" cy="3175"/>
          </a:xfrm>
          <a:custGeom>
            <a:avLst/>
            <a:gdLst/>
            <a:ahLst/>
            <a:cxnLst>
              <a:cxn ang="0">
                <a:pos x="2" y="2"/>
              </a:cxn>
              <a:cxn ang="0">
                <a:pos x="2" y="2"/>
              </a:cxn>
              <a:cxn ang="0">
                <a:pos x="2" y="2"/>
              </a:cxn>
              <a:cxn ang="0">
                <a:pos x="2" y="2"/>
              </a:cxn>
              <a:cxn ang="0">
                <a:pos x="0" y="2"/>
              </a:cxn>
              <a:cxn ang="0">
                <a:pos x="0" y="2"/>
              </a:cxn>
              <a:cxn ang="0">
                <a:pos x="2"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2" y="2"/>
              </a:cxn>
              <a:cxn ang="0">
                <a:pos x="2" y="2"/>
              </a:cxn>
              <a:cxn ang="0">
                <a:pos x="2" y="2"/>
              </a:cxn>
              <a:cxn ang="0">
                <a:pos x="2" y="2"/>
              </a:cxn>
              <a:cxn ang="0">
                <a:pos x="2" y="2"/>
              </a:cxn>
              <a:cxn ang="0">
                <a:pos x="0" y="0"/>
              </a:cxn>
              <a:cxn ang="0">
                <a:pos x="0" y="2"/>
              </a:cxn>
              <a:cxn ang="0">
                <a:pos x="0" y="2"/>
              </a:cxn>
              <a:cxn ang="0">
                <a:pos x="0" y="2"/>
              </a:cxn>
              <a:cxn ang="0">
                <a:pos x="2" y="2"/>
              </a:cxn>
            </a:cxnLst>
            <a:rect l="0" t="0" r="r" b="b"/>
            <a:pathLst>
              <a:path w="2" h="2">
                <a:moveTo>
                  <a:pt x="2" y="2"/>
                </a:moveTo>
                <a:lnTo>
                  <a:pt x="2" y="2"/>
                </a:lnTo>
                <a:lnTo>
                  <a:pt x="2" y="2"/>
                </a:lnTo>
                <a:lnTo>
                  <a:pt x="2" y="2"/>
                </a:lnTo>
                <a:lnTo>
                  <a:pt x="0" y="2"/>
                </a:lnTo>
                <a:lnTo>
                  <a:pt x="0" y="2"/>
                </a:lnTo>
                <a:lnTo>
                  <a:pt x="2"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0" y="0"/>
                </a:lnTo>
                <a:lnTo>
                  <a:pt x="0" y="2"/>
                </a:lnTo>
                <a:lnTo>
                  <a:pt x="0" y="2"/>
                </a:lnTo>
                <a:lnTo>
                  <a:pt x="0"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97" name="Freeform 1246"/>
          <p:cNvSpPr>
            <a:spLocks/>
          </p:cNvSpPr>
          <p:nvPr userDrawn="1"/>
        </p:nvSpPr>
        <p:spPr bwMode="auto">
          <a:xfrm>
            <a:off x="725488" y="547688"/>
            <a:ext cx="3175" cy="3175"/>
          </a:xfrm>
          <a:custGeom>
            <a:avLst/>
            <a:gdLst/>
            <a:ahLst/>
            <a:cxnLst>
              <a:cxn ang="0">
                <a:pos x="0" y="2"/>
              </a:cxn>
              <a:cxn ang="0">
                <a:pos x="0" y="2"/>
              </a:cxn>
              <a:cxn ang="0">
                <a:pos x="2" y="0"/>
              </a:cxn>
              <a:cxn ang="0">
                <a:pos x="2" y="0"/>
              </a:cxn>
              <a:cxn ang="0">
                <a:pos x="0" y="0"/>
              </a:cxn>
              <a:cxn ang="0">
                <a:pos x="0" y="0"/>
              </a:cxn>
              <a:cxn ang="0">
                <a:pos x="0" y="2"/>
              </a:cxn>
              <a:cxn ang="0">
                <a:pos x="0" y="2"/>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2"/>
              </a:cxn>
              <a:cxn ang="0">
                <a:pos x="0" y="2"/>
              </a:cxn>
            </a:cxnLst>
            <a:rect l="0" t="0" r="r" b="b"/>
            <a:pathLst>
              <a:path w="2" h="2">
                <a:moveTo>
                  <a:pt x="0" y="2"/>
                </a:moveTo>
                <a:lnTo>
                  <a:pt x="0" y="2"/>
                </a:lnTo>
                <a:lnTo>
                  <a:pt x="2" y="0"/>
                </a:lnTo>
                <a:lnTo>
                  <a:pt x="2" y="0"/>
                </a:lnTo>
                <a:lnTo>
                  <a:pt x="0" y="0"/>
                </a:lnTo>
                <a:lnTo>
                  <a:pt x="0" y="0"/>
                </a:lnTo>
                <a:lnTo>
                  <a:pt x="0" y="2"/>
                </a:lnTo>
                <a:lnTo>
                  <a:pt x="0" y="2"/>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98" name="Freeform 1250"/>
          <p:cNvSpPr>
            <a:spLocks/>
          </p:cNvSpPr>
          <p:nvPr userDrawn="1"/>
        </p:nvSpPr>
        <p:spPr bwMode="auto">
          <a:xfrm>
            <a:off x="731838" y="530225"/>
            <a:ext cx="3175" cy="1588"/>
          </a:xfrm>
          <a:custGeom>
            <a:avLst/>
            <a:gdLst/>
            <a:ahLst/>
            <a:cxnLst>
              <a:cxn ang="0">
                <a:pos x="2" y="0"/>
              </a:cxn>
              <a:cxn ang="0">
                <a:pos x="0" y="0"/>
              </a:cxn>
              <a:cxn ang="0">
                <a:pos x="2" y="0"/>
              </a:cxn>
            </a:cxnLst>
            <a:rect l="0" t="0" r="r" b="b"/>
            <a:pathLst>
              <a:path w="2">
                <a:moveTo>
                  <a:pt x="2" y="0"/>
                </a:moveTo>
                <a:lnTo>
                  <a:pt x="0" y="0"/>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99" name="Freeform 1252"/>
          <p:cNvSpPr>
            <a:spLocks/>
          </p:cNvSpPr>
          <p:nvPr userDrawn="1"/>
        </p:nvSpPr>
        <p:spPr bwMode="auto">
          <a:xfrm>
            <a:off x="731838" y="527050"/>
            <a:ext cx="3175" cy="7938"/>
          </a:xfrm>
          <a:custGeom>
            <a:avLst/>
            <a:gdLst/>
            <a:ahLst/>
            <a:cxnLst>
              <a:cxn ang="0">
                <a:pos x="2" y="2"/>
              </a:cxn>
              <a:cxn ang="0">
                <a:pos x="2" y="2"/>
              </a:cxn>
              <a:cxn ang="0">
                <a:pos x="0" y="0"/>
              </a:cxn>
              <a:cxn ang="0">
                <a:pos x="0" y="2"/>
              </a:cxn>
              <a:cxn ang="0">
                <a:pos x="0" y="2"/>
              </a:cxn>
              <a:cxn ang="0">
                <a:pos x="2" y="5"/>
              </a:cxn>
              <a:cxn ang="0">
                <a:pos x="2" y="2"/>
              </a:cxn>
              <a:cxn ang="0">
                <a:pos x="2" y="2"/>
              </a:cxn>
              <a:cxn ang="0">
                <a:pos x="0" y="0"/>
              </a:cxn>
              <a:cxn ang="0">
                <a:pos x="0" y="2"/>
              </a:cxn>
              <a:cxn ang="0">
                <a:pos x="0" y="2"/>
              </a:cxn>
              <a:cxn ang="0">
                <a:pos x="2" y="5"/>
              </a:cxn>
              <a:cxn ang="0">
                <a:pos x="2" y="2"/>
              </a:cxn>
            </a:cxnLst>
            <a:rect l="0" t="0" r="r" b="b"/>
            <a:pathLst>
              <a:path w="2" h="5">
                <a:moveTo>
                  <a:pt x="2" y="2"/>
                </a:moveTo>
                <a:lnTo>
                  <a:pt x="2" y="2"/>
                </a:lnTo>
                <a:lnTo>
                  <a:pt x="0" y="0"/>
                </a:lnTo>
                <a:lnTo>
                  <a:pt x="0" y="2"/>
                </a:lnTo>
                <a:lnTo>
                  <a:pt x="0" y="2"/>
                </a:lnTo>
                <a:lnTo>
                  <a:pt x="2" y="5"/>
                </a:lnTo>
                <a:lnTo>
                  <a:pt x="2" y="2"/>
                </a:lnTo>
                <a:lnTo>
                  <a:pt x="2" y="2"/>
                </a:lnTo>
                <a:lnTo>
                  <a:pt x="0" y="0"/>
                </a:lnTo>
                <a:lnTo>
                  <a:pt x="0" y="2"/>
                </a:lnTo>
                <a:lnTo>
                  <a:pt x="0" y="2"/>
                </a:lnTo>
                <a:lnTo>
                  <a:pt x="2" y="5"/>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300" name="Freeform 1255"/>
          <p:cNvSpPr>
            <a:spLocks/>
          </p:cNvSpPr>
          <p:nvPr userDrawn="1"/>
        </p:nvSpPr>
        <p:spPr bwMode="auto">
          <a:xfrm>
            <a:off x="712788" y="550863"/>
            <a:ext cx="3175" cy="1587"/>
          </a:xfrm>
          <a:custGeom>
            <a:avLst/>
            <a:gdLst/>
            <a:ahLst/>
            <a:cxnLst>
              <a:cxn ang="0">
                <a:pos x="0" y="0"/>
              </a:cxn>
              <a:cxn ang="0">
                <a:pos x="2" y="0"/>
              </a:cxn>
              <a:cxn ang="0">
                <a:pos x="2" y="0"/>
              </a:cxn>
              <a:cxn ang="0">
                <a:pos x="2" y="0"/>
              </a:cxn>
              <a:cxn ang="0">
                <a:pos x="2" y="0"/>
              </a:cxn>
              <a:cxn ang="0">
                <a:pos x="0" y="0"/>
              </a:cxn>
              <a:cxn ang="0">
                <a:pos x="0" y="0"/>
              </a:cxn>
              <a:cxn ang="0">
                <a:pos x="0" y="0"/>
              </a:cxn>
              <a:cxn ang="0">
                <a:pos x="0"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0" y="0"/>
              </a:cxn>
              <a:cxn ang="0">
                <a:pos x="0" y="0"/>
              </a:cxn>
              <a:cxn ang="0">
                <a:pos x="0" y="0"/>
              </a:cxn>
            </a:cxnLst>
            <a:rect l="0" t="0" r="r" b="b"/>
            <a:pathLst>
              <a:path w="2">
                <a:moveTo>
                  <a:pt x="0" y="0"/>
                </a:moveTo>
                <a:lnTo>
                  <a:pt x="2" y="0"/>
                </a:lnTo>
                <a:lnTo>
                  <a:pt x="2" y="0"/>
                </a:lnTo>
                <a:lnTo>
                  <a:pt x="2" y="0"/>
                </a:lnTo>
                <a:lnTo>
                  <a:pt x="2" y="0"/>
                </a:lnTo>
                <a:lnTo>
                  <a:pt x="0" y="0"/>
                </a:lnTo>
                <a:lnTo>
                  <a:pt x="0" y="0"/>
                </a:lnTo>
                <a:lnTo>
                  <a:pt x="0" y="0"/>
                </a:lnTo>
                <a:lnTo>
                  <a:pt x="0"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1" name="Rectangle 1256"/>
          <p:cNvSpPr>
            <a:spLocks noChangeArrowheads="1"/>
          </p:cNvSpPr>
          <p:nvPr userDrawn="1"/>
        </p:nvSpPr>
        <p:spPr bwMode="auto">
          <a:xfrm>
            <a:off x="722313" y="550863"/>
            <a:ext cx="1587" cy="1587"/>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02" name="Freeform 1258"/>
          <p:cNvSpPr>
            <a:spLocks/>
          </p:cNvSpPr>
          <p:nvPr userDrawn="1"/>
        </p:nvSpPr>
        <p:spPr bwMode="auto">
          <a:xfrm>
            <a:off x="722313" y="550863"/>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3" name="Freeform 1266"/>
          <p:cNvSpPr>
            <a:spLocks/>
          </p:cNvSpPr>
          <p:nvPr userDrawn="1"/>
        </p:nvSpPr>
        <p:spPr bwMode="auto">
          <a:xfrm>
            <a:off x="728663" y="534988"/>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4" name="Freeform 1269"/>
          <p:cNvSpPr>
            <a:spLocks/>
          </p:cNvSpPr>
          <p:nvPr userDrawn="1"/>
        </p:nvSpPr>
        <p:spPr bwMode="auto">
          <a:xfrm>
            <a:off x="728663" y="530225"/>
            <a:ext cx="3175" cy="4763"/>
          </a:xfrm>
          <a:custGeom>
            <a:avLst/>
            <a:gdLst/>
            <a:ahLst/>
            <a:cxnLst>
              <a:cxn ang="0">
                <a:pos x="0" y="3"/>
              </a:cxn>
              <a:cxn ang="0">
                <a:pos x="2" y="0"/>
              </a:cxn>
              <a:cxn ang="0">
                <a:pos x="2" y="0"/>
              </a:cxn>
              <a:cxn ang="0">
                <a:pos x="2" y="0"/>
              </a:cxn>
              <a:cxn ang="0">
                <a:pos x="2" y="0"/>
              </a:cxn>
              <a:cxn ang="0">
                <a:pos x="0" y="0"/>
              </a:cxn>
              <a:cxn ang="0">
                <a:pos x="0" y="0"/>
              </a:cxn>
              <a:cxn ang="0">
                <a:pos x="0" y="3"/>
              </a:cxn>
              <a:cxn ang="0">
                <a:pos x="0" y="3"/>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3"/>
              </a:cxn>
              <a:cxn ang="0">
                <a:pos x="0" y="3"/>
              </a:cxn>
            </a:cxnLst>
            <a:rect l="0" t="0" r="r" b="b"/>
            <a:pathLst>
              <a:path w="2" h="3">
                <a:moveTo>
                  <a:pt x="0" y="3"/>
                </a:moveTo>
                <a:lnTo>
                  <a:pt x="2" y="0"/>
                </a:lnTo>
                <a:lnTo>
                  <a:pt x="2" y="0"/>
                </a:lnTo>
                <a:lnTo>
                  <a:pt x="2" y="0"/>
                </a:lnTo>
                <a:lnTo>
                  <a:pt x="2" y="0"/>
                </a:lnTo>
                <a:lnTo>
                  <a:pt x="0" y="0"/>
                </a:lnTo>
                <a:lnTo>
                  <a:pt x="0" y="0"/>
                </a:lnTo>
                <a:lnTo>
                  <a:pt x="0" y="3"/>
                </a:lnTo>
                <a:lnTo>
                  <a:pt x="0" y="3"/>
                </a:lnTo>
                <a:lnTo>
                  <a:pt x="2" y="0"/>
                </a:lnTo>
                <a:lnTo>
                  <a:pt x="2" y="0"/>
                </a:lnTo>
                <a:lnTo>
                  <a:pt x="0" y="0"/>
                </a:lnTo>
                <a:lnTo>
                  <a:pt x="0" y="0"/>
                </a:lnTo>
                <a:lnTo>
                  <a:pt x="0" y="0"/>
                </a:lnTo>
                <a:lnTo>
                  <a:pt x="0" y="0"/>
                </a:lnTo>
                <a:lnTo>
                  <a:pt x="0" y="0"/>
                </a:lnTo>
                <a:lnTo>
                  <a:pt x="0" y="0"/>
                </a:lnTo>
                <a:lnTo>
                  <a:pt x="0" y="0"/>
                </a:lnTo>
                <a:lnTo>
                  <a:pt x="0" y="0"/>
                </a:lnTo>
                <a:lnTo>
                  <a:pt x="0" y="3"/>
                </a:lnTo>
                <a:lnTo>
                  <a:pt x="0" y="3"/>
                </a:lnTo>
              </a:path>
            </a:pathLst>
          </a:custGeom>
          <a:noFill/>
          <a:ln w="9525">
            <a:noFill/>
            <a:round/>
            <a:headEnd/>
            <a:tailEnd/>
          </a:ln>
        </p:spPr>
        <p:txBody>
          <a:bodyPr/>
          <a:lstStyle/>
          <a:p>
            <a:pPr>
              <a:spcBef>
                <a:spcPct val="50000"/>
              </a:spcBef>
              <a:buFontTx/>
              <a:buChar char="•"/>
              <a:defRPr/>
            </a:pPr>
            <a:endParaRPr lang="en-US" sz="1300" b="0" dirty="0"/>
          </a:p>
        </p:txBody>
      </p:sp>
      <p:sp>
        <p:nvSpPr>
          <p:cNvPr id="305" name="Line 1270"/>
          <p:cNvSpPr>
            <a:spLocks noChangeShapeType="1"/>
          </p:cNvSpPr>
          <p:nvPr userDrawn="1"/>
        </p:nvSpPr>
        <p:spPr bwMode="auto">
          <a:xfrm>
            <a:off x="728663" y="530225"/>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06" name="Line 1271"/>
          <p:cNvSpPr>
            <a:spLocks noChangeShapeType="1"/>
          </p:cNvSpPr>
          <p:nvPr userDrawn="1"/>
        </p:nvSpPr>
        <p:spPr bwMode="auto">
          <a:xfrm>
            <a:off x="728663" y="530225"/>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07" name="Rectangle 1272"/>
          <p:cNvSpPr>
            <a:spLocks noChangeArrowheads="1"/>
          </p:cNvSpPr>
          <p:nvPr userDrawn="1"/>
        </p:nvSpPr>
        <p:spPr bwMode="auto">
          <a:xfrm>
            <a:off x="728663" y="530225"/>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08" name="Rectangle 1273"/>
          <p:cNvSpPr>
            <a:spLocks noChangeArrowheads="1"/>
          </p:cNvSpPr>
          <p:nvPr userDrawn="1"/>
        </p:nvSpPr>
        <p:spPr bwMode="auto">
          <a:xfrm>
            <a:off x="728663" y="530225"/>
            <a:ext cx="1587" cy="1588"/>
          </a:xfrm>
          <a:prstGeom prst="rect">
            <a:avLst/>
          </a:prstGeom>
          <a:noFill/>
          <a:ln w="9525">
            <a:noFill/>
            <a:miter lim="800000"/>
            <a:headEnd/>
            <a:tailEnd/>
          </a:ln>
        </p:spPr>
        <p:txBody>
          <a:bodyPr/>
          <a:lstStyle/>
          <a:p>
            <a:pPr>
              <a:spcBef>
                <a:spcPct val="50000"/>
              </a:spcBef>
              <a:buFontTx/>
              <a:buChar char="•"/>
              <a:defRPr/>
            </a:pPr>
            <a:endParaRPr lang="en-US" sz="1300" b="0" dirty="0"/>
          </a:p>
        </p:txBody>
      </p:sp>
      <p:sp>
        <p:nvSpPr>
          <p:cNvPr id="309" name="Line 1274"/>
          <p:cNvSpPr>
            <a:spLocks noChangeShapeType="1"/>
          </p:cNvSpPr>
          <p:nvPr userDrawn="1"/>
        </p:nvSpPr>
        <p:spPr bwMode="auto">
          <a:xfrm>
            <a:off x="728663" y="52705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10" name="Line 1275"/>
          <p:cNvSpPr>
            <a:spLocks noChangeShapeType="1"/>
          </p:cNvSpPr>
          <p:nvPr userDrawn="1"/>
        </p:nvSpPr>
        <p:spPr bwMode="auto">
          <a:xfrm>
            <a:off x="728663" y="52705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11" name="Freeform 1277"/>
          <p:cNvSpPr>
            <a:spLocks/>
          </p:cNvSpPr>
          <p:nvPr userDrawn="1"/>
        </p:nvSpPr>
        <p:spPr bwMode="auto">
          <a:xfrm>
            <a:off x="728663" y="523875"/>
            <a:ext cx="1587" cy="3175"/>
          </a:xfrm>
          <a:custGeom>
            <a:avLst/>
            <a:gdLst/>
            <a:ahLst/>
            <a:cxnLst>
              <a:cxn ang="0">
                <a:pos x="0" y="2"/>
              </a:cxn>
              <a:cxn ang="0">
                <a:pos x="0" y="2"/>
              </a:cxn>
              <a:cxn ang="0">
                <a:pos x="0" y="0"/>
              </a:cxn>
              <a:cxn ang="0">
                <a:pos x="0" y="2"/>
              </a:cxn>
              <a:cxn ang="0">
                <a:pos x="0" y="2"/>
              </a:cxn>
            </a:cxnLst>
            <a:rect l="0" t="0" r="r" b="b"/>
            <a:pathLst>
              <a:path h="2">
                <a:moveTo>
                  <a:pt x="0" y="2"/>
                </a:moveTo>
                <a:lnTo>
                  <a:pt x="0"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312" name="Freeform 1287"/>
          <p:cNvSpPr>
            <a:spLocks/>
          </p:cNvSpPr>
          <p:nvPr userDrawn="1"/>
        </p:nvSpPr>
        <p:spPr bwMode="auto">
          <a:xfrm>
            <a:off x="719138" y="514350"/>
            <a:ext cx="3175" cy="3175"/>
          </a:xfrm>
          <a:custGeom>
            <a:avLst/>
            <a:gdLst/>
            <a:ahLst/>
            <a:cxnLst>
              <a:cxn ang="0">
                <a:pos x="0" y="0"/>
              </a:cxn>
              <a:cxn ang="0">
                <a:pos x="0" y="2"/>
              </a:cxn>
              <a:cxn ang="0">
                <a:pos x="2" y="2"/>
              </a:cxn>
              <a:cxn ang="0">
                <a:pos x="2" y="2"/>
              </a:cxn>
              <a:cxn ang="0">
                <a:pos x="2" y="2"/>
              </a:cxn>
              <a:cxn ang="0">
                <a:pos x="2" y="0"/>
              </a:cxn>
              <a:cxn ang="0">
                <a:pos x="0" y="0"/>
              </a:cxn>
              <a:cxn ang="0">
                <a:pos x="0" y="0"/>
              </a:cxn>
              <a:cxn ang="0">
                <a:pos x="0" y="2"/>
              </a:cxn>
              <a:cxn ang="0">
                <a:pos x="0" y="2"/>
              </a:cxn>
              <a:cxn ang="0">
                <a:pos x="0" y="2"/>
              </a:cxn>
              <a:cxn ang="0">
                <a:pos x="0" y="2"/>
              </a:cxn>
              <a:cxn ang="0">
                <a:pos x="2" y="2"/>
              </a:cxn>
              <a:cxn ang="0">
                <a:pos x="2" y="2"/>
              </a:cxn>
              <a:cxn ang="0">
                <a:pos x="0" y="0"/>
              </a:cxn>
              <a:cxn ang="0">
                <a:pos x="0" y="0"/>
              </a:cxn>
              <a:cxn ang="0">
                <a:pos x="0" y="0"/>
              </a:cxn>
            </a:cxnLst>
            <a:rect l="0" t="0" r="r" b="b"/>
            <a:pathLst>
              <a:path w="2" h="2">
                <a:moveTo>
                  <a:pt x="0" y="0"/>
                </a:moveTo>
                <a:lnTo>
                  <a:pt x="0" y="2"/>
                </a:lnTo>
                <a:lnTo>
                  <a:pt x="2" y="2"/>
                </a:lnTo>
                <a:lnTo>
                  <a:pt x="2" y="2"/>
                </a:lnTo>
                <a:lnTo>
                  <a:pt x="2" y="2"/>
                </a:lnTo>
                <a:lnTo>
                  <a:pt x="2" y="0"/>
                </a:lnTo>
                <a:lnTo>
                  <a:pt x="0" y="0"/>
                </a:lnTo>
                <a:lnTo>
                  <a:pt x="0" y="0"/>
                </a:lnTo>
                <a:lnTo>
                  <a:pt x="0" y="2"/>
                </a:lnTo>
                <a:lnTo>
                  <a:pt x="0" y="2"/>
                </a:lnTo>
                <a:lnTo>
                  <a:pt x="0" y="2"/>
                </a:lnTo>
                <a:lnTo>
                  <a:pt x="0" y="2"/>
                </a:lnTo>
                <a:lnTo>
                  <a:pt x="2" y="2"/>
                </a:lnTo>
                <a:lnTo>
                  <a:pt x="2" y="2"/>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13" name="Freeform 1290"/>
          <p:cNvSpPr>
            <a:spLocks/>
          </p:cNvSpPr>
          <p:nvPr userDrawn="1"/>
        </p:nvSpPr>
        <p:spPr bwMode="auto">
          <a:xfrm>
            <a:off x="719138" y="517525"/>
            <a:ext cx="3175" cy="3175"/>
          </a:xfrm>
          <a:custGeom>
            <a:avLst/>
            <a:gdLst/>
            <a:ahLst/>
            <a:cxnLst>
              <a:cxn ang="0">
                <a:pos x="0" y="2"/>
              </a:cxn>
              <a:cxn ang="0">
                <a:pos x="0" y="2"/>
              </a:cxn>
              <a:cxn ang="0">
                <a:pos x="2" y="2"/>
              </a:cxn>
              <a:cxn ang="0">
                <a:pos x="2" y="2"/>
              </a:cxn>
              <a:cxn ang="0">
                <a:pos x="2" y="2"/>
              </a:cxn>
              <a:cxn ang="0">
                <a:pos x="2" y="0"/>
              </a:cxn>
              <a:cxn ang="0">
                <a:pos x="0" y="0"/>
              </a:cxn>
              <a:cxn ang="0">
                <a:pos x="0" y="0"/>
              </a:cxn>
              <a:cxn ang="0">
                <a:pos x="0" y="0"/>
              </a:cxn>
              <a:cxn ang="0">
                <a:pos x="0" y="0"/>
              </a:cxn>
              <a:cxn ang="0">
                <a:pos x="2" y="0"/>
              </a:cxn>
              <a:cxn ang="0">
                <a:pos x="0" y="0"/>
              </a:cxn>
              <a:cxn ang="0">
                <a:pos x="0" y="0"/>
              </a:cxn>
              <a:cxn ang="0">
                <a:pos x="0" y="0"/>
              </a:cxn>
              <a:cxn ang="0">
                <a:pos x="0" y="0"/>
              </a:cxn>
              <a:cxn ang="0">
                <a:pos x="0" y="2"/>
              </a:cxn>
              <a:cxn ang="0">
                <a:pos x="0" y="2"/>
              </a:cxn>
              <a:cxn ang="0">
                <a:pos x="0" y="2"/>
              </a:cxn>
              <a:cxn ang="0">
                <a:pos x="0" y="0"/>
              </a:cxn>
              <a:cxn ang="0">
                <a:pos x="0" y="0"/>
              </a:cxn>
              <a:cxn ang="0">
                <a:pos x="0" y="0"/>
              </a:cxn>
              <a:cxn ang="0">
                <a:pos x="0" y="0"/>
              </a:cxn>
              <a:cxn ang="0">
                <a:pos x="0" y="0"/>
              </a:cxn>
              <a:cxn ang="0">
                <a:pos x="0" y="0"/>
              </a:cxn>
              <a:cxn ang="0">
                <a:pos x="0" y="2"/>
              </a:cxn>
              <a:cxn ang="0">
                <a:pos x="2" y="2"/>
              </a:cxn>
              <a:cxn ang="0">
                <a:pos x="2" y="0"/>
              </a:cxn>
              <a:cxn ang="0">
                <a:pos x="2" y="0"/>
              </a:cxn>
              <a:cxn ang="0">
                <a:pos x="0" y="0"/>
              </a:cxn>
              <a:cxn ang="0">
                <a:pos x="0" y="0"/>
              </a:cxn>
              <a:cxn ang="0">
                <a:pos x="0" y="2"/>
              </a:cxn>
              <a:cxn ang="0">
                <a:pos x="0" y="2"/>
              </a:cxn>
              <a:cxn ang="0">
                <a:pos x="2" y="2"/>
              </a:cxn>
              <a:cxn ang="0">
                <a:pos x="2" y="2"/>
              </a:cxn>
              <a:cxn ang="0">
                <a:pos x="0" y="2"/>
              </a:cxn>
              <a:cxn ang="0">
                <a:pos x="0" y="2"/>
              </a:cxn>
              <a:cxn ang="0">
                <a:pos x="0" y="2"/>
              </a:cxn>
            </a:cxnLst>
            <a:rect l="0" t="0" r="r" b="b"/>
            <a:pathLst>
              <a:path w="2" h="2">
                <a:moveTo>
                  <a:pt x="0" y="2"/>
                </a:moveTo>
                <a:lnTo>
                  <a:pt x="0" y="2"/>
                </a:lnTo>
                <a:lnTo>
                  <a:pt x="2" y="2"/>
                </a:lnTo>
                <a:lnTo>
                  <a:pt x="2" y="2"/>
                </a:lnTo>
                <a:lnTo>
                  <a:pt x="2" y="2"/>
                </a:lnTo>
                <a:lnTo>
                  <a:pt x="2" y="0"/>
                </a:lnTo>
                <a:lnTo>
                  <a:pt x="0" y="0"/>
                </a:lnTo>
                <a:lnTo>
                  <a:pt x="0" y="0"/>
                </a:lnTo>
                <a:lnTo>
                  <a:pt x="0" y="0"/>
                </a:lnTo>
                <a:lnTo>
                  <a:pt x="0" y="0"/>
                </a:lnTo>
                <a:lnTo>
                  <a:pt x="2" y="0"/>
                </a:lnTo>
                <a:lnTo>
                  <a:pt x="0" y="0"/>
                </a:lnTo>
                <a:lnTo>
                  <a:pt x="0" y="0"/>
                </a:lnTo>
                <a:lnTo>
                  <a:pt x="0" y="0"/>
                </a:lnTo>
                <a:lnTo>
                  <a:pt x="0" y="0"/>
                </a:lnTo>
                <a:lnTo>
                  <a:pt x="0" y="2"/>
                </a:lnTo>
                <a:lnTo>
                  <a:pt x="0" y="2"/>
                </a:lnTo>
                <a:lnTo>
                  <a:pt x="0" y="2"/>
                </a:lnTo>
                <a:lnTo>
                  <a:pt x="0" y="0"/>
                </a:lnTo>
                <a:lnTo>
                  <a:pt x="0" y="0"/>
                </a:lnTo>
                <a:lnTo>
                  <a:pt x="0" y="0"/>
                </a:lnTo>
                <a:lnTo>
                  <a:pt x="0" y="0"/>
                </a:lnTo>
                <a:lnTo>
                  <a:pt x="0" y="0"/>
                </a:lnTo>
                <a:lnTo>
                  <a:pt x="0" y="0"/>
                </a:lnTo>
                <a:lnTo>
                  <a:pt x="0" y="2"/>
                </a:lnTo>
                <a:lnTo>
                  <a:pt x="2" y="2"/>
                </a:lnTo>
                <a:lnTo>
                  <a:pt x="2" y="0"/>
                </a:lnTo>
                <a:lnTo>
                  <a:pt x="2" y="0"/>
                </a:lnTo>
                <a:lnTo>
                  <a:pt x="0" y="0"/>
                </a:lnTo>
                <a:lnTo>
                  <a:pt x="0" y="0"/>
                </a:lnTo>
                <a:lnTo>
                  <a:pt x="0" y="2"/>
                </a:lnTo>
                <a:lnTo>
                  <a:pt x="0" y="2"/>
                </a:lnTo>
                <a:lnTo>
                  <a:pt x="2" y="2"/>
                </a:lnTo>
                <a:lnTo>
                  <a:pt x="2"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314" name="Rectangle 1335"/>
          <p:cNvSpPr>
            <a:spLocks noChangeArrowheads="1"/>
          </p:cNvSpPr>
          <p:nvPr userDrawn="1"/>
        </p:nvSpPr>
        <p:spPr bwMode="auto">
          <a:xfrm>
            <a:off x="468313" y="5080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5" name="Rectangle 1336"/>
          <p:cNvSpPr>
            <a:spLocks noChangeArrowheads="1"/>
          </p:cNvSpPr>
          <p:nvPr userDrawn="1"/>
        </p:nvSpPr>
        <p:spPr bwMode="auto">
          <a:xfrm>
            <a:off x="474663" y="4953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6" name="Rectangle 1337"/>
          <p:cNvSpPr>
            <a:spLocks noChangeArrowheads="1"/>
          </p:cNvSpPr>
          <p:nvPr userDrawn="1"/>
        </p:nvSpPr>
        <p:spPr bwMode="auto">
          <a:xfrm>
            <a:off x="474663" y="4953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7" name="Rectangle 1340"/>
          <p:cNvSpPr>
            <a:spLocks noChangeArrowheads="1"/>
          </p:cNvSpPr>
          <p:nvPr userDrawn="1"/>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18" name="Rectangle 1341"/>
          <p:cNvSpPr>
            <a:spLocks noChangeArrowheads="1"/>
          </p:cNvSpPr>
          <p:nvPr userDrawn="1"/>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19" name="Rectangle 1342"/>
          <p:cNvSpPr>
            <a:spLocks noChangeArrowheads="1"/>
          </p:cNvSpPr>
          <p:nvPr userDrawn="1"/>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20" name="Rectangle 1343"/>
          <p:cNvSpPr>
            <a:spLocks noChangeArrowheads="1"/>
          </p:cNvSpPr>
          <p:nvPr userDrawn="1"/>
        </p:nvSpPr>
        <p:spPr bwMode="auto">
          <a:xfrm>
            <a:off x="468313" y="5080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21" name="Rectangle 1344"/>
          <p:cNvSpPr>
            <a:spLocks noChangeArrowheads="1"/>
          </p:cNvSpPr>
          <p:nvPr userDrawn="1"/>
        </p:nvSpPr>
        <p:spPr bwMode="auto">
          <a:xfrm>
            <a:off x="465138" y="485775"/>
            <a:ext cx="1587" cy="3175"/>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30" name="Title 329"/>
          <p:cNvSpPr>
            <a:spLocks noGrp="1"/>
          </p:cNvSpPr>
          <p:nvPr>
            <p:ph type="title" hasCustomPrompt="1"/>
          </p:nvPr>
        </p:nvSpPr>
        <p:spPr>
          <a:xfrm>
            <a:off x="865910" y="2721693"/>
            <a:ext cx="7296726" cy="1450437"/>
          </a:xfrm>
        </p:spPr>
        <p:txBody>
          <a:bodyPr lIns="0" tIns="0" rIns="0" bIns="0" anchor="b">
            <a:normAutofit/>
          </a:bodyPr>
          <a:lstStyle>
            <a:lvl1pPr>
              <a:defRPr sz="3800" b="1" cap="none" baseline="0">
                <a:solidFill>
                  <a:schemeClr val="bg1"/>
                </a:solidFill>
              </a:defRPr>
            </a:lvl1pPr>
          </a:lstStyle>
          <a:p>
            <a:r>
              <a:rPr lang="en-US" dirty="0" smtClean="0"/>
              <a:t>SECTION TITLE</a:t>
            </a:r>
            <a:endParaRPr lang="en-US" dirty="0"/>
          </a:p>
        </p:txBody>
      </p:sp>
      <p:sp>
        <p:nvSpPr>
          <p:cNvPr id="332" name="Text Placeholder 331"/>
          <p:cNvSpPr>
            <a:spLocks noGrp="1"/>
          </p:cNvSpPr>
          <p:nvPr>
            <p:ph type="body" sz="quarter" idx="13" hasCustomPrompt="1"/>
          </p:nvPr>
        </p:nvSpPr>
        <p:spPr>
          <a:xfrm>
            <a:off x="851104" y="4523618"/>
            <a:ext cx="7328771" cy="1548191"/>
          </a:xfrm>
        </p:spPr>
        <p:txBody>
          <a:bodyPr lIns="0" tIns="0" rIns="0" bIns="0" anchor="t">
            <a:normAutofit/>
          </a:bodyPr>
          <a:lstStyle>
            <a:lvl1pPr>
              <a:lnSpc>
                <a:spcPct val="100000"/>
              </a:lnSpc>
              <a:defRPr sz="3000" b="0" i="0" cap="none" baseline="0">
                <a:solidFill>
                  <a:schemeClr val="bg1"/>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dirty="0" smtClean="0"/>
              <a:t>Section sub-Title</a:t>
            </a:r>
          </a:p>
        </p:txBody>
      </p:sp>
      <p:sp>
        <p:nvSpPr>
          <p:cNvPr id="66" name="Rectangle 65"/>
          <p:cNvSpPr/>
          <p:nvPr userDrawn="1"/>
        </p:nvSpPr>
        <p:spPr bwMode="auto">
          <a:xfrm>
            <a:off x="0" y="4292930"/>
            <a:ext cx="9144000" cy="176260"/>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smtClean="0">
              <a:ln>
                <a:noFill/>
              </a:ln>
              <a:solidFill>
                <a:schemeClr val="bg1"/>
              </a:solidFill>
              <a:effectLst/>
              <a:latin typeface="Trebuchet MS" pitchFamily="34" charset="0"/>
              <a:cs typeface="Times New Roman" pitchFamily="18" charset="0"/>
            </a:endParaRPr>
          </a:p>
        </p:txBody>
      </p:sp>
      <p:grpSp>
        <p:nvGrpSpPr>
          <p:cNvPr id="72" name="Group 71"/>
          <p:cNvGrpSpPr/>
          <p:nvPr userDrawn="1"/>
        </p:nvGrpSpPr>
        <p:grpSpPr>
          <a:xfrm>
            <a:off x="6843890" y="6342701"/>
            <a:ext cx="1773388" cy="351870"/>
            <a:chOff x="490511" y="4563533"/>
            <a:chExt cx="5191655" cy="1030111"/>
          </a:xfrm>
        </p:grpSpPr>
        <p:pic>
          <p:nvPicPr>
            <p:cNvPr id="73" name="Picture 72"/>
            <p:cNvPicPr>
              <a:picLocks noChangeAspect="1"/>
            </p:cNvPicPr>
            <p:nvPr userDrawn="1"/>
          </p:nvPicPr>
          <p:blipFill rotWithShape="1">
            <a:blip r:embed="rId6" cstate="print">
              <a:extLst>
                <a:ext uri="{28A0092B-C50C-407E-A947-70E740481C1C}">
                  <a14:useLocalDpi xmlns:a14="http://schemas.microsoft.com/office/drawing/2010/main" val="0"/>
                </a:ext>
              </a:extLst>
            </a:blip>
            <a:srcRect l="19470"/>
            <a:stretch/>
          </p:blipFill>
          <p:spPr>
            <a:xfrm>
              <a:off x="1524000" y="4571932"/>
              <a:ext cx="4158166" cy="1013340"/>
            </a:xfrm>
            <a:prstGeom prst="rect">
              <a:avLst/>
            </a:prstGeom>
          </p:spPr>
        </p:pic>
        <p:pic>
          <p:nvPicPr>
            <p:cNvPr id="74" name="Picture 73" descr="NEW-WHITE-GRADIENT-GLOBES.png"/>
            <p:cNvPicPr>
              <a:picLocks noChangeAspect="1"/>
            </p:cNvPicPr>
            <p:nvPr userDrawn="1"/>
          </p:nvPicPr>
          <p:blipFill rotWithShape="1">
            <a:blip r:embed="rId7" cstate="print">
              <a:extLst>
                <a:ext uri="{28A0092B-C50C-407E-A947-70E740481C1C}">
                  <a14:useLocalDpi xmlns:a14="http://schemas.microsoft.com/office/drawing/2010/main" val="0"/>
                </a:ext>
              </a:extLst>
            </a:blip>
            <a:srcRect b="2667"/>
            <a:stretch/>
          </p:blipFill>
          <p:spPr>
            <a:xfrm>
              <a:off x="490511" y="4563533"/>
              <a:ext cx="1079501" cy="1030111"/>
            </a:xfrm>
            <a:prstGeom prst="rect">
              <a:avLst/>
            </a:prstGeom>
          </p:spPr>
        </p:pic>
      </p:grpSp>
    </p:spTree>
    <p:extLst>
      <p:ext uri="{BB962C8B-B14F-4D97-AF65-F5344CB8AC3E}">
        <p14:creationId xmlns:p14="http://schemas.microsoft.com/office/powerpoint/2010/main" val="2204427847"/>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ark Basic Divider">
    <p:spTree>
      <p:nvGrpSpPr>
        <p:cNvPr id="1" name=""/>
        <p:cNvGrpSpPr/>
        <p:nvPr/>
      </p:nvGrpSpPr>
      <p:grpSpPr>
        <a:xfrm>
          <a:off x="0" y="0"/>
          <a:ext cx="0" cy="0"/>
          <a:chOff x="0" y="0"/>
          <a:chExt cx="0" cy="0"/>
        </a:xfrm>
      </p:grpSpPr>
      <p:sp>
        <p:nvSpPr>
          <p:cNvPr id="63" name="Rectangle 62"/>
          <p:cNvSpPr/>
          <p:nvPr userDrawn="1"/>
        </p:nvSpPr>
        <p:spPr bwMode="auto">
          <a:xfrm>
            <a:off x="0" y="0"/>
            <a:ext cx="9144000" cy="6858000"/>
          </a:xfrm>
          <a:prstGeom prst="rect">
            <a:avLst/>
          </a:prstGeom>
          <a:solidFill>
            <a:srgbClr val="021F4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smtClean="0">
              <a:ln>
                <a:noFill/>
              </a:ln>
              <a:solidFill>
                <a:schemeClr val="tx1"/>
              </a:solidFill>
              <a:effectLst/>
              <a:latin typeface="Trebuchet MS" pitchFamily="34" charset="0"/>
              <a:cs typeface="Times New Roman" pitchFamily="18" charset="0"/>
            </a:endParaRPr>
          </a:p>
        </p:txBody>
      </p:sp>
      <p:pic>
        <p:nvPicPr>
          <p:cNvPr id="65" name="Picture 64"/>
          <p:cNvPicPr>
            <a:picLocks noChangeAspect="1"/>
          </p:cNvPicPr>
          <p:nvPr userDrawn="1"/>
        </p:nvPicPr>
        <p:blipFill>
          <a:blip r:embed="rId2">
            <a:duotone>
              <a:prstClr val="black"/>
              <a:schemeClr val="tx2">
                <a:tint val="45000"/>
                <a:satMod val="400000"/>
              </a:schemeClr>
            </a:duotone>
            <a:alphaModFix amt="72000"/>
            <a:extLst>
              <a:ext uri="{BEBA8EAE-BF5A-486C-A8C5-ECC9F3942E4B}">
                <a14:imgProps xmlns:a14="http://schemas.microsoft.com/office/drawing/2010/main">
                  <a14:imgLayer r:embed="rId3">
                    <a14:imgEffect>
                      <a14:colorTemperature colorTemp="8022"/>
                    </a14:imgEffect>
                    <a14:imgEffect>
                      <a14:saturation sat="400000"/>
                    </a14:imgEffect>
                    <a14:imgEffect>
                      <a14:brightnessContrast bright="-96000" contrast="20000"/>
                    </a14:imgEffect>
                  </a14:imgLayer>
                </a14:imgProps>
              </a:ext>
              <a:ext uri="{28A0092B-C50C-407E-A947-70E740481C1C}">
                <a14:useLocalDpi xmlns:a14="http://schemas.microsoft.com/office/drawing/2010/main" val="0"/>
              </a:ext>
            </a:extLst>
          </a:blip>
          <a:stretch>
            <a:fillRect/>
          </a:stretch>
        </p:blipFill>
        <p:spPr>
          <a:xfrm>
            <a:off x="6951336" y="3580"/>
            <a:ext cx="2192664" cy="4314420"/>
          </a:xfrm>
          <a:prstGeom prst="rect">
            <a:avLst/>
          </a:prstGeom>
        </p:spPr>
      </p:pic>
      <p:pic>
        <p:nvPicPr>
          <p:cNvPr id="67" name="Picture 66"/>
          <p:cNvPicPr>
            <a:picLocks noChangeAspect="1"/>
          </p:cNvPicPr>
          <p:nvPr userDrawn="1"/>
        </p:nvPicPr>
        <p:blipFill>
          <a:blip r:embed="rId4">
            <a:alphaModFix amt="50000"/>
          </a:blip>
          <a:stretch>
            <a:fillRect/>
          </a:stretch>
        </p:blipFill>
        <p:spPr>
          <a:xfrm>
            <a:off x="0" y="0"/>
            <a:ext cx="6942667" cy="4358709"/>
          </a:xfrm>
          <a:prstGeom prst="rect">
            <a:avLst/>
          </a:prstGeom>
        </p:spPr>
      </p:pic>
      <p:pic>
        <p:nvPicPr>
          <p:cNvPr id="69" name="Picture 68"/>
          <p:cNvPicPr>
            <a:picLocks noChangeAspect="1"/>
          </p:cNvPicPr>
          <p:nvPr userDrawn="1"/>
        </p:nvPicPr>
        <p:blipFill>
          <a:blip r:embed="rId5">
            <a:alphaModFix amt="58000"/>
          </a:blip>
          <a:stretch>
            <a:fillRect/>
          </a:stretch>
        </p:blipFill>
        <p:spPr>
          <a:xfrm>
            <a:off x="4661505" y="0"/>
            <a:ext cx="2324100" cy="4362148"/>
          </a:xfrm>
          <a:prstGeom prst="rect">
            <a:avLst/>
          </a:prstGeom>
        </p:spPr>
      </p:pic>
      <p:sp>
        <p:nvSpPr>
          <p:cNvPr id="265" name="Line 1086"/>
          <p:cNvSpPr>
            <a:spLocks noChangeShapeType="1"/>
          </p:cNvSpPr>
          <p:nvPr userDrawn="1"/>
        </p:nvSpPr>
        <p:spPr bwMode="auto">
          <a:xfrm>
            <a:off x="484188" y="617538"/>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66" name="Line 1087"/>
          <p:cNvSpPr>
            <a:spLocks noChangeShapeType="1"/>
          </p:cNvSpPr>
          <p:nvPr userDrawn="1"/>
        </p:nvSpPr>
        <p:spPr bwMode="auto">
          <a:xfrm>
            <a:off x="484188" y="617538"/>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67" name="Rectangle 1088"/>
          <p:cNvSpPr>
            <a:spLocks noChangeArrowheads="1"/>
          </p:cNvSpPr>
          <p:nvPr userDrawn="1"/>
        </p:nvSpPr>
        <p:spPr bwMode="auto">
          <a:xfrm>
            <a:off x="484188" y="617538"/>
            <a:ext cx="1587" cy="1587"/>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268" name="Rectangle 1089"/>
          <p:cNvSpPr>
            <a:spLocks noChangeArrowheads="1"/>
          </p:cNvSpPr>
          <p:nvPr userDrawn="1"/>
        </p:nvSpPr>
        <p:spPr bwMode="auto">
          <a:xfrm>
            <a:off x="484188" y="617538"/>
            <a:ext cx="1587" cy="1587"/>
          </a:xfrm>
          <a:prstGeom prst="rect">
            <a:avLst/>
          </a:prstGeom>
          <a:noFill/>
          <a:ln w="9525">
            <a:noFill/>
            <a:miter lim="800000"/>
            <a:headEnd/>
            <a:tailEnd/>
          </a:ln>
        </p:spPr>
        <p:txBody>
          <a:bodyPr/>
          <a:lstStyle/>
          <a:p>
            <a:pPr>
              <a:spcBef>
                <a:spcPct val="50000"/>
              </a:spcBef>
              <a:buFontTx/>
              <a:buChar char="•"/>
              <a:defRPr/>
            </a:pPr>
            <a:endParaRPr lang="en-US" sz="1300" b="0" dirty="0"/>
          </a:p>
        </p:txBody>
      </p:sp>
      <p:sp>
        <p:nvSpPr>
          <p:cNvPr id="269" name="Freeform 1098"/>
          <p:cNvSpPr>
            <a:spLocks/>
          </p:cNvSpPr>
          <p:nvPr userDrawn="1"/>
        </p:nvSpPr>
        <p:spPr bwMode="auto">
          <a:xfrm>
            <a:off x="487363" y="617538"/>
            <a:ext cx="3175" cy="1587"/>
          </a:xfrm>
          <a:custGeom>
            <a:avLst/>
            <a:gdLst/>
            <a:ahLst/>
            <a:cxnLst>
              <a:cxn ang="0">
                <a:pos x="0" y="0"/>
              </a:cxn>
              <a:cxn ang="0">
                <a:pos x="2" y="0"/>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2" y="0"/>
              </a:cxn>
              <a:cxn ang="0">
                <a:pos x="2" y="0"/>
              </a:cxn>
              <a:cxn ang="0">
                <a:pos x="2" y="0"/>
              </a:cxn>
              <a:cxn ang="0">
                <a:pos x="0" y="0"/>
              </a:cxn>
              <a:cxn ang="0">
                <a:pos x="0" y="0"/>
              </a:cxn>
              <a:cxn ang="0">
                <a:pos x="0" y="0"/>
              </a:cxn>
            </a:cxnLst>
            <a:rect l="0" t="0" r="r" b="b"/>
            <a:pathLst>
              <a:path w="2">
                <a:moveTo>
                  <a:pt x="0" y="0"/>
                </a:moveTo>
                <a:lnTo>
                  <a:pt x="2" y="0"/>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2" y="0"/>
                </a:lnTo>
                <a:lnTo>
                  <a:pt x="2" y="0"/>
                </a:lnTo>
                <a:lnTo>
                  <a:pt x="2"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70" name="Freeform 1115"/>
          <p:cNvSpPr>
            <a:spLocks/>
          </p:cNvSpPr>
          <p:nvPr userDrawn="1"/>
        </p:nvSpPr>
        <p:spPr bwMode="auto">
          <a:xfrm>
            <a:off x="458788" y="473075"/>
            <a:ext cx="3175" cy="3175"/>
          </a:xfrm>
          <a:custGeom>
            <a:avLst/>
            <a:gdLst/>
            <a:ahLst/>
            <a:cxnLst>
              <a:cxn ang="0">
                <a:pos x="0" y="2"/>
              </a:cxn>
              <a:cxn ang="0">
                <a:pos x="0" y="2"/>
              </a:cxn>
              <a:cxn ang="0">
                <a:pos x="0" y="2"/>
              </a:cxn>
              <a:cxn ang="0">
                <a:pos x="0" y="2"/>
              </a:cxn>
              <a:cxn ang="0">
                <a:pos x="0" y="2"/>
              </a:cxn>
              <a:cxn ang="0">
                <a:pos x="0" y="2"/>
              </a:cxn>
              <a:cxn ang="0">
                <a:pos x="2" y="2"/>
              </a:cxn>
              <a:cxn ang="0">
                <a:pos x="2" y="2"/>
              </a:cxn>
              <a:cxn ang="0">
                <a:pos x="2" y="0"/>
              </a:cxn>
              <a:cxn ang="0">
                <a:pos x="0" y="2"/>
              </a:cxn>
              <a:cxn ang="0">
                <a:pos x="0" y="2"/>
              </a:cxn>
              <a:cxn ang="0">
                <a:pos x="0" y="2"/>
              </a:cxn>
              <a:cxn ang="0">
                <a:pos x="0" y="2"/>
              </a:cxn>
              <a:cxn ang="0">
                <a:pos x="0" y="2"/>
              </a:cxn>
              <a:cxn ang="0">
                <a:pos x="2" y="2"/>
              </a:cxn>
              <a:cxn ang="0">
                <a:pos x="2" y="2"/>
              </a:cxn>
              <a:cxn ang="0">
                <a:pos x="2" y="2"/>
              </a:cxn>
              <a:cxn ang="0">
                <a:pos x="2" y="2"/>
              </a:cxn>
              <a:cxn ang="0">
                <a:pos x="2" y="2"/>
              </a:cxn>
              <a:cxn ang="0">
                <a:pos x="2" y="2"/>
              </a:cxn>
              <a:cxn ang="0">
                <a:pos x="0" y="2"/>
              </a:cxn>
              <a:cxn ang="0">
                <a:pos x="0" y="2"/>
              </a:cxn>
              <a:cxn ang="0">
                <a:pos x="0" y="2"/>
              </a:cxn>
              <a:cxn ang="0">
                <a:pos x="0" y="2"/>
              </a:cxn>
              <a:cxn ang="0">
                <a:pos x="0" y="2"/>
              </a:cxn>
              <a:cxn ang="0">
                <a:pos x="0" y="2"/>
              </a:cxn>
              <a:cxn ang="0">
                <a:pos x="0" y="2"/>
              </a:cxn>
              <a:cxn ang="0">
                <a:pos x="2" y="2"/>
              </a:cxn>
              <a:cxn ang="0">
                <a:pos x="0" y="2"/>
              </a:cxn>
              <a:cxn ang="0">
                <a:pos x="2" y="2"/>
              </a:cxn>
              <a:cxn ang="0">
                <a:pos x="2" y="2"/>
              </a:cxn>
              <a:cxn ang="0">
                <a:pos x="2" y="2"/>
              </a:cxn>
              <a:cxn ang="0">
                <a:pos x="0" y="2"/>
              </a:cxn>
              <a:cxn ang="0">
                <a:pos x="0" y="2"/>
              </a:cxn>
            </a:cxnLst>
            <a:rect l="0" t="0" r="r" b="b"/>
            <a:pathLst>
              <a:path w="2" h="2">
                <a:moveTo>
                  <a:pt x="0" y="2"/>
                </a:move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2" y="0"/>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2" y="2"/>
                </a:lnTo>
                <a:lnTo>
                  <a:pt x="2" y="2"/>
                </a:lnTo>
                <a:lnTo>
                  <a:pt x="2" y="2"/>
                </a:lnTo>
                <a:lnTo>
                  <a:pt x="2" y="2"/>
                </a:lnTo>
                <a:lnTo>
                  <a:pt x="0" y="2"/>
                </a:lnTo>
                <a:lnTo>
                  <a:pt x="2" y="2"/>
                </a:lnTo>
                <a:lnTo>
                  <a:pt x="2"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0" y="2"/>
                </a:lnTo>
                <a:lnTo>
                  <a:pt x="2" y="2"/>
                </a:lnTo>
                <a:lnTo>
                  <a:pt x="2" y="2"/>
                </a:lnTo>
                <a:lnTo>
                  <a:pt x="2" y="2"/>
                </a:lnTo>
                <a:lnTo>
                  <a:pt x="2" y="2"/>
                </a:lnTo>
                <a:lnTo>
                  <a:pt x="2" y="2"/>
                </a:lnTo>
                <a:lnTo>
                  <a:pt x="2" y="2"/>
                </a:lnTo>
                <a:lnTo>
                  <a:pt x="2" y="2"/>
                </a:lnTo>
                <a:lnTo>
                  <a:pt x="0"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71" name="Freeform 1120"/>
          <p:cNvSpPr>
            <a:spLocks/>
          </p:cNvSpPr>
          <p:nvPr userDrawn="1"/>
        </p:nvSpPr>
        <p:spPr bwMode="auto">
          <a:xfrm>
            <a:off x="458788" y="463550"/>
            <a:ext cx="3175" cy="3175"/>
          </a:xfrm>
          <a:custGeom>
            <a:avLst/>
            <a:gdLst/>
            <a:ahLst/>
            <a:cxnLst>
              <a:cxn ang="0">
                <a:pos x="0" y="0"/>
              </a:cxn>
              <a:cxn ang="0">
                <a:pos x="0" y="2"/>
              </a:cxn>
              <a:cxn ang="0">
                <a:pos x="0" y="2"/>
              </a:cxn>
              <a:cxn ang="0">
                <a:pos x="0" y="2"/>
              </a:cxn>
              <a:cxn ang="0">
                <a:pos x="2" y="2"/>
              </a:cxn>
              <a:cxn ang="0">
                <a:pos x="2" y="0"/>
              </a:cxn>
              <a:cxn ang="0">
                <a:pos x="2" y="0"/>
              </a:cxn>
              <a:cxn ang="0">
                <a:pos x="2" y="0"/>
              </a:cxn>
              <a:cxn ang="0">
                <a:pos x="0" y="0"/>
              </a:cxn>
              <a:cxn ang="0">
                <a:pos x="0" y="2"/>
              </a:cxn>
              <a:cxn ang="0">
                <a:pos x="0" y="2"/>
              </a:cxn>
              <a:cxn ang="0">
                <a:pos x="2" y="0"/>
              </a:cxn>
              <a:cxn ang="0">
                <a:pos x="2" y="0"/>
              </a:cxn>
              <a:cxn ang="0">
                <a:pos x="2" y="0"/>
              </a:cxn>
              <a:cxn ang="0">
                <a:pos x="2" y="2"/>
              </a:cxn>
              <a:cxn ang="0">
                <a:pos x="0" y="2"/>
              </a:cxn>
              <a:cxn ang="0">
                <a:pos x="0" y="2"/>
              </a:cxn>
              <a:cxn ang="0">
                <a:pos x="0" y="2"/>
              </a:cxn>
              <a:cxn ang="0">
                <a:pos x="0" y="2"/>
              </a:cxn>
              <a:cxn ang="0">
                <a:pos x="0" y="2"/>
              </a:cxn>
              <a:cxn ang="0">
                <a:pos x="0" y="2"/>
              </a:cxn>
              <a:cxn ang="0">
                <a:pos x="0" y="2"/>
              </a:cxn>
              <a:cxn ang="0">
                <a:pos x="0" y="2"/>
              </a:cxn>
              <a:cxn ang="0">
                <a:pos x="2" y="2"/>
              </a:cxn>
              <a:cxn ang="0">
                <a:pos x="0" y="2"/>
              </a:cxn>
              <a:cxn ang="0">
                <a:pos x="0" y="2"/>
              </a:cxn>
              <a:cxn ang="0">
                <a:pos x="2" y="2"/>
              </a:cxn>
              <a:cxn ang="0">
                <a:pos x="2" y="2"/>
              </a:cxn>
              <a:cxn ang="0">
                <a:pos x="2" y="0"/>
              </a:cxn>
              <a:cxn ang="0">
                <a:pos x="0" y="0"/>
              </a:cxn>
              <a:cxn ang="0">
                <a:pos x="0" y="0"/>
              </a:cxn>
            </a:cxnLst>
            <a:rect l="0" t="0" r="r" b="b"/>
            <a:pathLst>
              <a:path w="2" h="2">
                <a:moveTo>
                  <a:pt x="0" y="0"/>
                </a:moveTo>
                <a:lnTo>
                  <a:pt x="0" y="2"/>
                </a:lnTo>
                <a:lnTo>
                  <a:pt x="0" y="2"/>
                </a:lnTo>
                <a:lnTo>
                  <a:pt x="0" y="2"/>
                </a:lnTo>
                <a:lnTo>
                  <a:pt x="2" y="2"/>
                </a:lnTo>
                <a:lnTo>
                  <a:pt x="2" y="0"/>
                </a:lnTo>
                <a:lnTo>
                  <a:pt x="2" y="0"/>
                </a:lnTo>
                <a:lnTo>
                  <a:pt x="2" y="0"/>
                </a:lnTo>
                <a:lnTo>
                  <a:pt x="0" y="0"/>
                </a:lnTo>
                <a:lnTo>
                  <a:pt x="0" y="2"/>
                </a:lnTo>
                <a:lnTo>
                  <a:pt x="0" y="2"/>
                </a:lnTo>
                <a:lnTo>
                  <a:pt x="2" y="0"/>
                </a:lnTo>
                <a:lnTo>
                  <a:pt x="2" y="0"/>
                </a:lnTo>
                <a:lnTo>
                  <a:pt x="2" y="0"/>
                </a:lnTo>
                <a:lnTo>
                  <a:pt x="2" y="2"/>
                </a:lnTo>
                <a:lnTo>
                  <a:pt x="0" y="2"/>
                </a:lnTo>
                <a:lnTo>
                  <a:pt x="0" y="2"/>
                </a:lnTo>
                <a:lnTo>
                  <a:pt x="0" y="2"/>
                </a:lnTo>
                <a:lnTo>
                  <a:pt x="0" y="2"/>
                </a:lnTo>
                <a:lnTo>
                  <a:pt x="0" y="2"/>
                </a:lnTo>
                <a:lnTo>
                  <a:pt x="0" y="2"/>
                </a:lnTo>
                <a:lnTo>
                  <a:pt x="0" y="2"/>
                </a:lnTo>
                <a:lnTo>
                  <a:pt x="0" y="2"/>
                </a:lnTo>
                <a:lnTo>
                  <a:pt x="2" y="2"/>
                </a:lnTo>
                <a:lnTo>
                  <a:pt x="0" y="2"/>
                </a:lnTo>
                <a:lnTo>
                  <a:pt x="0" y="2"/>
                </a:lnTo>
                <a:lnTo>
                  <a:pt x="2" y="2"/>
                </a:lnTo>
                <a:lnTo>
                  <a:pt x="2" y="2"/>
                </a:lnTo>
                <a:lnTo>
                  <a:pt x="2"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72" name="Freeform 1134"/>
          <p:cNvSpPr>
            <a:spLocks/>
          </p:cNvSpPr>
          <p:nvPr userDrawn="1"/>
        </p:nvSpPr>
        <p:spPr bwMode="auto">
          <a:xfrm>
            <a:off x="703263" y="514350"/>
            <a:ext cx="3175" cy="6350"/>
          </a:xfrm>
          <a:custGeom>
            <a:avLst/>
            <a:gdLst/>
            <a:ahLst/>
            <a:cxnLst>
              <a:cxn ang="0">
                <a:pos x="2" y="4"/>
              </a:cxn>
              <a:cxn ang="0">
                <a:pos x="2" y="4"/>
              </a:cxn>
              <a:cxn ang="0">
                <a:pos x="2" y="4"/>
              </a:cxn>
              <a:cxn ang="0">
                <a:pos x="2" y="2"/>
              </a:cxn>
              <a:cxn ang="0">
                <a:pos x="2" y="0"/>
              </a:cxn>
              <a:cxn ang="0">
                <a:pos x="2" y="0"/>
              </a:cxn>
              <a:cxn ang="0">
                <a:pos x="2" y="0"/>
              </a:cxn>
              <a:cxn ang="0">
                <a:pos x="0" y="2"/>
              </a:cxn>
              <a:cxn ang="0">
                <a:pos x="2" y="4"/>
              </a:cxn>
              <a:cxn ang="0">
                <a:pos x="2" y="2"/>
              </a:cxn>
              <a:cxn ang="0">
                <a:pos x="2" y="2"/>
              </a:cxn>
              <a:cxn ang="0">
                <a:pos x="2" y="0"/>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0" y="2"/>
              </a:cxn>
              <a:cxn ang="0">
                <a:pos x="2" y="4"/>
              </a:cxn>
            </a:cxnLst>
            <a:rect l="0" t="0" r="r" b="b"/>
            <a:pathLst>
              <a:path w="2" h="4">
                <a:moveTo>
                  <a:pt x="2" y="4"/>
                </a:moveTo>
                <a:lnTo>
                  <a:pt x="2" y="4"/>
                </a:lnTo>
                <a:lnTo>
                  <a:pt x="2" y="4"/>
                </a:lnTo>
                <a:lnTo>
                  <a:pt x="2" y="2"/>
                </a:lnTo>
                <a:lnTo>
                  <a:pt x="2" y="0"/>
                </a:lnTo>
                <a:lnTo>
                  <a:pt x="2" y="0"/>
                </a:lnTo>
                <a:lnTo>
                  <a:pt x="2" y="0"/>
                </a:lnTo>
                <a:lnTo>
                  <a:pt x="0" y="2"/>
                </a:lnTo>
                <a:lnTo>
                  <a:pt x="2" y="4"/>
                </a:lnTo>
                <a:lnTo>
                  <a:pt x="2" y="2"/>
                </a:lnTo>
                <a:lnTo>
                  <a:pt x="2" y="2"/>
                </a:lnTo>
                <a:lnTo>
                  <a:pt x="2" y="0"/>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0" y="2"/>
                </a:lnTo>
                <a:lnTo>
                  <a:pt x="2" y="4"/>
                </a:lnTo>
              </a:path>
            </a:pathLst>
          </a:custGeom>
          <a:noFill/>
          <a:ln w="9525">
            <a:noFill/>
            <a:round/>
            <a:headEnd/>
            <a:tailEnd/>
          </a:ln>
        </p:spPr>
        <p:txBody>
          <a:bodyPr/>
          <a:lstStyle/>
          <a:p>
            <a:pPr>
              <a:spcBef>
                <a:spcPct val="50000"/>
              </a:spcBef>
              <a:buFontTx/>
              <a:buChar char="•"/>
              <a:defRPr/>
            </a:pPr>
            <a:endParaRPr lang="en-US" sz="1300" b="0" dirty="0"/>
          </a:p>
        </p:txBody>
      </p:sp>
      <p:sp>
        <p:nvSpPr>
          <p:cNvPr id="273" name="Freeform 1141"/>
          <p:cNvSpPr>
            <a:spLocks/>
          </p:cNvSpPr>
          <p:nvPr userDrawn="1"/>
        </p:nvSpPr>
        <p:spPr bwMode="auto">
          <a:xfrm>
            <a:off x="706438" y="479425"/>
            <a:ext cx="1587" cy="6350"/>
          </a:xfrm>
          <a:custGeom>
            <a:avLst/>
            <a:gdLst/>
            <a:ahLst/>
            <a:cxnLst>
              <a:cxn ang="0">
                <a:pos x="0" y="4"/>
              </a:cxn>
              <a:cxn ang="0">
                <a:pos x="0" y="2"/>
              </a:cxn>
              <a:cxn ang="0">
                <a:pos x="0" y="0"/>
              </a:cxn>
              <a:cxn ang="0">
                <a:pos x="0" y="0"/>
              </a:cxn>
              <a:cxn ang="0">
                <a:pos x="0" y="2"/>
              </a:cxn>
              <a:cxn ang="0">
                <a:pos x="0" y="2"/>
              </a:cxn>
              <a:cxn ang="0">
                <a:pos x="0" y="4"/>
              </a:cxn>
              <a:cxn ang="0">
                <a:pos x="0" y="2"/>
              </a:cxn>
              <a:cxn ang="0">
                <a:pos x="0" y="2"/>
              </a:cxn>
              <a:cxn ang="0">
                <a:pos x="0" y="2"/>
              </a:cxn>
              <a:cxn ang="0">
                <a:pos x="0" y="2"/>
              </a:cxn>
              <a:cxn ang="0">
                <a:pos x="0" y="2"/>
              </a:cxn>
              <a:cxn ang="0">
                <a:pos x="0" y="2"/>
              </a:cxn>
              <a:cxn ang="0">
                <a:pos x="0" y="2"/>
              </a:cxn>
              <a:cxn ang="0">
                <a:pos x="0" y="4"/>
              </a:cxn>
            </a:cxnLst>
            <a:rect l="0" t="0" r="r" b="b"/>
            <a:pathLst>
              <a:path h="4">
                <a:moveTo>
                  <a:pt x="0" y="4"/>
                </a:moveTo>
                <a:lnTo>
                  <a:pt x="0" y="2"/>
                </a:lnTo>
                <a:lnTo>
                  <a:pt x="0" y="0"/>
                </a:lnTo>
                <a:lnTo>
                  <a:pt x="0" y="0"/>
                </a:lnTo>
                <a:lnTo>
                  <a:pt x="0" y="2"/>
                </a:lnTo>
                <a:lnTo>
                  <a:pt x="0" y="2"/>
                </a:lnTo>
                <a:lnTo>
                  <a:pt x="0" y="4"/>
                </a:lnTo>
                <a:lnTo>
                  <a:pt x="0" y="2"/>
                </a:lnTo>
                <a:lnTo>
                  <a:pt x="0" y="2"/>
                </a:lnTo>
                <a:lnTo>
                  <a:pt x="0" y="2"/>
                </a:lnTo>
                <a:lnTo>
                  <a:pt x="0" y="2"/>
                </a:lnTo>
                <a:lnTo>
                  <a:pt x="0" y="2"/>
                </a:lnTo>
                <a:lnTo>
                  <a:pt x="0" y="2"/>
                </a:lnTo>
                <a:lnTo>
                  <a:pt x="0" y="2"/>
                </a:lnTo>
                <a:lnTo>
                  <a:pt x="0" y="4"/>
                </a:lnTo>
              </a:path>
            </a:pathLst>
          </a:custGeom>
          <a:noFill/>
          <a:ln w="9525">
            <a:noFill/>
            <a:round/>
            <a:headEnd/>
            <a:tailEnd/>
          </a:ln>
        </p:spPr>
        <p:txBody>
          <a:bodyPr/>
          <a:lstStyle/>
          <a:p>
            <a:pPr>
              <a:spcBef>
                <a:spcPct val="50000"/>
              </a:spcBef>
              <a:buFontTx/>
              <a:buChar char="•"/>
              <a:defRPr/>
            </a:pPr>
            <a:endParaRPr lang="en-US" sz="1300" b="0" dirty="0"/>
          </a:p>
        </p:txBody>
      </p:sp>
      <p:sp>
        <p:nvSpPr>
          <p:cNvPr id="274" name="Freeform 1148"/>
          <p:cNvSpPr>
            <a:spLocks/>
          </p:cNvSpPr>
          <p:nvPr userDrawn="1"/>
        </p:nvSpPr>
        <p:spPr bwMode="auto">
          <a:xfrm>
            <a:off x="693738" y="460375"/>
            <a:ext cx="3175" cy="3175"/>
          </a:xfrm>
          <a:custGeom>
            <a:avLst/>
            <a:gdLst/>
            <a:ahLst/>
            <a:cxnLst>
              <a:cxn ang="0">
                <a:pos x="2" y="2"/>
              </a:cxn>
              <a:cxn ang="0">
                <a:pos x="2" y="0"/>
              </a:cxn>
              <a:cxn ang="0">
                <a:pos x="2" y="0"/>
              </a:cxn>
              <a:cxn ang="0">
                <a:pos x="2" y="0"/>
              </a:cxn>
              <a:cxn ang="0">
                <a:pos x="2" y="0"/>
              </a:cxn>
              <a:cxn ang="0">
                <a:pos x="0" y="0"/>
              </a:cxn>
              <a:cxn ang="0">
                <a:pos x="0" y="0"/>
              </a:cxn>
              <a:cxn ang="0">
                <a:pos x="0" y="2"/>
              </a:cxn>
              <a:cxn ang="0">
                <a:pos x="0" y="2"/>
              </a:cxn>
              <a:cxn ang="0">
                <a:pos x="0" y="2"/>
              </a:cxn>
              <a:cxn ang="0">
                <a:pos x="2" y="2"/>
              </a:cxn>
              <a:cxn ang="0">
                <a:pos x="2" y="2"/>
              </a:cxn>
              <a:cxn ang="0">
                <a:pos x="2" y="0"/>
              </a:cxn>
              <a:cxn ang="0">
                <a:pos x="2" y="0"/>
              </a:cxn>
              <a:cxn ang="0">
                <a:pos x="2" y="0"/>
              </a:cxn>
              <a:cxn ang="0">
                <a:pos x="0" y="2"/>
              </a:cxn>
              <a:cxn ang="0">
                <a:pos x="2" y="2"/>
              </a:cxn>
              <a:cxn ang="0">
                <a:pos x="2" y="0"/>
              </a:cxn>
              <a:cxn ang="0">
                <a:pos x="0" y="2"/>
              </a:cxn>
              <a:cxn ang="0">
                <a:pos x="2" y="2"/>
              </a:cxn>
              <a:cxn ang="0">
                <a:pos x="0" y="2"/>
              </a:cxn>
              <a:cxn ang="0">
                <a:pos x="0" y="2"/>
              </a:cxn>
              <a:cxn ang="0">
                <a:pos x="0" y="2"/>
              </a:cxn>
              <a:cxn ang="0">
                <a:pos x="0" y="2"/>
              </a:cxn>
              <a:cxn ang="0">
                <a:pos x="0" y="2"/>
              </a:cxn>
              <a:cxn ang="0">
                <a:pos x="0" y="2"/>
              </a:cxn>
              <a:cxn ang="0">
                <a:pos x="0" y="2"/>
              </a:cxn>
              <a:cxn ang="0">
                <a:pos x="0" y="2"/>
              </a:cxn>
              <a:cxn ang="0">
                <a:pos x="0" y="2"/>
              </a:cxn>
              <a:cxn ang="0">
                <a:pos x="2" y="2"/>
              </a:cxn>
              <a:cxn ang="0">
                <a:pos x="2" y="2"/>
              </a:cxn>
            </a:cxnLst>
            <a:rect l="0" t="0" r="r" b="b"/>
            <a:pathLst>
              <a:path w="2" h="2">
                <a:moveTo>
                  <a:pt x="2" y="2"/>
                </a:moveTo>
                <a:lnTo>
                  <a:pt x="2" y="0"/>
                </a:lnTo>
                <a:lnTo>
                  <a:pt x="2" y="0"/>
                </a:lnTo>
                <a:lnTo>
                  <a:pt x="2" y="0"/>
                </a:lnTo>
                <a:lnTo>
                  <a:pt x="2" y="0"/>
                </a:lnTo>
                <a:lnTo>
                  <a:pt x="0" y="0"/>
                </a:lnTo>
                <a:lnTo>
                  <a:pt x="0" y="0"/>
                </a:lnTo>
                <a:lnTo>
                  <a:pt x="0" y="2"/>
                </a:lnTo>
                <a:lnTo>
                  <a:pt x="0" y="2"/>
                </a:lnTo>
                <a:lnTo>
                  <a:pt x="0" y="2"/>
                </a:lnTo>
                <a:lnTo>
                  <a:pt x="2" y="2"/>
                </a:lnTo>
                <a:lnTo>
                  <a:pt x="2" y="2"/>
                </a:lnTo>
                <a:lnTo>
                  <a:pt x="2" y="0"/>
                </a:lnTo>
                <a:lnTo>
                  <a:pt x="2" y="0"/>
                </a:lnTo>
                <a:lnTo>
                  <a:pt x="2" y="0"/>
                </a:lnTo>
                <a:lnTo>
                  <a:pt x="0" y="2"/>
                </a:lnTo>
                <a:lnTo>
                  <a:pt x="2" y="2"/>
                </a:lnTo>
                <a:lnTo>
                  <a:pt x="2" y="0"/>
                </a:lnTo>
                <a:lnTo>
                  <a:pt x="0" y="2"/>
                </a:lnTo>
                <a:lnTo>
                  <a:pt x="2" y="2"/>
                </a:lnTo>
                <a:lnTo>
                  <a:pt x="0" y="2"/>
                </a:lnTo>
                <a:lnTo>
                  <a:pt x="0" y="2"/>
                </a:lnTo>
                <a:lnTo>
                  <a:pt x="0" y="2"/>
                </a:lnTo>
                <a:lnTo>
                  <a:pt x="0" y="2"/>
                </a:lnTo>
                <a:lnTo>
                  <a:pt x="0" y="2"/>
                </a:lnTo>
                <a:lnTo>
                  <a:pt x="0" y="2"/>
                </a:lnTo>
                <a:lnTo>
                  <a:pt x="0" y="2"/>
                </a:lnTo>
                <a:lnTo>
                  <a:pt x="0" y="2"/>
                </a:lnTo>
                <a:lnTo>
                  <a:pt x="0" y="2"/>
                </a:lnTo>
                <a:lnTo>
                  <a:pt x="2"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75" name="Freeform 1150"/>
          <p:cNvSpPr>
            <a:spLocks/>
          </p:cNvSpPr>
          <p:nvPr userDrawn="1"/>
        </p:nvSpPr>
        <p:spPr bwMode="auto">
          <a:xfrm>
            <a:off x="684213" y="447675"/>
            <a:ext cx="1587" cy="3175"/>
          </a:xfrm>
          <a:custGeom>
            <a:avLst/>
            <a:gdLst/>
            <a:ahLst/>
            <a:cxnLst>
              <a:cxn ang="0">
                <a:pos x="0" y="2"/>
              </a:cxn>
              <a:cxn ang="0">
                <a:pos x="0" y="0"/>
              </a:cxn>
              <a:cxn ang="0">
                <a:pos x="0" y="2"/>
              </a:cxn>
            </a:cxnLst>
            <a:rect l="0" t="0" r="r" b="b"/>
            <a:pathLst>
              <a:path h="2">
                <a:moveTo>
                  <a:pt x="0" y="2"/>
                </a:move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76" name="Freeform 1152"/>
          <p:cNvSpPr>
            <a:spLocks/>
          </p:cNvSpPr>
          <p:nvPr userDrawn="1"/>
        </p:nvSpPr>
        <p:spPr bwMode="auto">
          <a:xfrm>
            <a:off x="684213" y="447675"/>
            <a:ext cx="3175" cy="3175"/>
          </a:xfrm>
          <a:custGeom>
            <a:avLst/>
            <a:gdLst/>
            <a:ahLst/>
            <a:cxnLst>
              <a:cxn ang="0">
                <a:pos x="2" y="0"/>
              </a:cxn>
              <a:cxn ang="0">
                <a:pos x="0" y="0"/>
              </a:cxn>
              <a:cxn ang="0">
                <a:pos x="0" y="0"/>
              </a:cxn>
              <a:cxn ang="0">
                <a:pos x="0" y="0"/>
              </a:cxn>
              <a:cxn ang="0">
                <a:pos x="0" y="2"/>
              </a:cxn>
              <a:cxn ang="0">
                <a:pos x="2" y="2"/>
              </a:cxn>
              <a:cxn ang="0">
                <a:pos x="2" y="0"/>
              </a:cxn>
              <a:cxn ang="0">
                <a:pos x="0" y="0"/>
              </a:cxn>
              <a:cxn ang="0">
                <a:pos x="0" y="0"/>
              </a:cxn>
              <a:cxn ang="0">
                <a:pos x="0" y="0"/>
              </a:cxn>
              <a:cxn ang="0">
                <a:pos x="0" y="2"/>
              </a:cxn>
              <a:cxn ang="0">
                <a:pos x="2" y="2"/>
              </a:cxn>
              <a:cxn ang="0">
                <a:pos x="2" y="0"/>
              </a:cxn>
            </a:cxnLst>
            <a:rect l="0" t="0" r="r" b="b"/>
            <a:pathLst>
              <a:path w="2" h="2">
                <a:moveTo>
                  <a:pt x="2" y="0"/>
                </a:moveTo>
                <a:lnTo>
                  <a:pt x="0" y="0"/>
                </a:lnTo>
                <a:lnTo>
                  <a:pt x="0" y="0"/>
                </a:lnTo>
                <a:lnTo>
                  <a:pt x="0" y="0"/>
                </a:lnTo>
                <a:lnTo>
                  <a:pt x="0" y="2"/>
                </a:lnTo>
                <a:lnTo>
                  <a:pt x="2" y="2"/>
                </a:lnTo>
                <a:lnTo>
                  <a:pt x="2" y="0"/>
                </a:lnTo>
                <a:lnTo>
                  <a:pt x="0" y="0"/>
                </a:lnTo>
                <a:lnTo>
                  <a:pt x="0" y="0"/>
                </a:lnTo>
                <a:lnTo>
                  <a:pt x="0" y="0"/>
                </a:lnTo>
                <a:lnTo>
                  <a:pt x="0" y="2"/>
                </a:lnTo>
                <a:lnTo>
                  <a:pt x="2" y="2"/>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77" name="Freeform 1154"/>
          <p:cNvSpPr>
            <a:spLocks/>
          </p:cNvSpPr>
          <p:nvPr userDrawn="1"/>
        </p:nvSpPr>
        <p:spPr bwMode="auto">
          <a:xfrm>
            <a:off x="665163" y="434975"/>
            <a:ext cx="3175" cy="1588"/>
          </a:xfrm>
          <a:custGeom>
            <a:avLst/>
            <a:gdLst/>
            <a:ahLst/>
            <a:cxnLst>
              <a:cxn ang="0">
                <a:pos x="2" y="0"/>
              </a:cxn>
              <a:cxn ang="0">
                <a:pos x="0" y="0"/>
              </a:cxn>
              <a:cxn ang="0">
                <a:pos x="2" y="0"/>
              </a:cxn>
            </a:cxnLst>
            <a:rect l="0" t="0" r="r" b="b"/>
            <a:pathLst>
              <a:path w="2">
                <a:moveTo>
                  <a:pt x="2" y="0"/>
                </a:moveTo>
                <a:lnTo>
                  <a:pt x="0" y="0"/>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78" name="Freeform 1156"/>
          <p:cNvSpPr>
            <a:spLocks/>
          </p:cNvSpPr>
          <p:nvPr userDrawn="1"/>
        </p:nvSpPr>
        <p:spPr bwMode="auto">
          <a:xfrm>
            <a:off x="665163" y="431800"/>
            <a:ext cx="3175" cy="3175"/>
          </a:xfrm>
          <a:custGeom>
            <a:avLst/>
            <a:gdLst/>
            <a:ahLst/>
            <a:cxnLst>
              <a:cxn ang="0">
                <a:pos x="2" y="2"/>
              </a:cxn>
              <a:cxn ang="0">
                <a:pos x="0" y="0"/>
              </a:cxn>
              <a:cxn ang="0">
                <a:pos x="0" y="0"/>
              </a:cxn>
              <a:cxn ang="0">
                <a:pos x="0" y="2"/>
              </a:cxn>
              <a:cxn ang="0">
                <a:pos x="2" y="2"/>
              </a:cxn>
              <a:cxn ang="0">
                <a:pos x="2" y="2"/>
              </a:cxn>
              <a:cxn ang="0">
                <a:pos x="2" y="2"/>
              </a:cxn>
              <a:cxn ang="0">
                <a:pos x="0" y="0"/>
              </a:cxn>
              <a:cxn ang="0">
                <a:pos x="0" y="0"/>
              </a:cxn>
              <a:cxn ang="0">
                <a:pos x="0" y="2"/>
              </a:cxn>
              <a:cxn ang="0">
                <a:pos x="2" y="2"/>
              </a:cxn>
              <a:cxn ang="0">
                <a:pos x="2" y="2"/>
              </a:cxn>
              <a:cxn ang="0">
                <a:pos x="2" y="2"/>
              </a:cxn>
            </a:cxnLst>
            <a:rect l="0" t="0" r="r" b="b"/>
            <a:pathLst>
              <a:path w="2" h="2">
                <a:moveTo>
                  <a:pt x="2" y="2"/>
                </a:moveTo>
                <a:lnTo>
                  <a:pt x="0" y="0"/>
                </a:lnTo>
                <a:lnTo>
                  <a:pt x="0" y="0"/>
                </a:lnTo>
                <a:lnTo>
                  <a:pt x="0" y="2"/>
                </a:lnTo>
                <a:lnTo>
                  <a:pt x="2" y="2"/>
                </a:lnTo>
                <a:lnTo>
                  <a:pt x="2" y="2"/>
                </a:lnTo>
                <a:lnTo>
                  <a:pt x="2" y="2"/>
                </a:lnTo>
                <a:lnTo>
                  <a:pt x="0" y="0"/>
                </a:lnTo>
                <a:lnTo>
                  <a:pt x="0" y="0"/>
                </a:lnTo>
                <a:lnTo>
                  <a:pt x="0" y="2"/>
                </a:lnTo>
                <a:lnTo>
                  <a:pt x="2" y="2"/>
                </a:lnTo>
                <a:lnTo>
                  <a:pt x="2"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79" name="Freeform 1163"/>
          <p:cNvSpPr>
            <a:spLocks/>
          </p:cNvSpPr>
          <p:nvPr userDrawn="1"/>
        </p:nvSpPr>
        <p:spPr bwMode="auto">
          <a:xfrm>
            <a:off x="611188" y="415925"/>
            <a:ext cx="6350" cy="3175"/>
          </a:xfrm>
          <a:custGeom>
            <a:avLst/>
            <a:gdLst/>
            <a:ahLst/>
            <a:cxnLst>
              <a:cxn ang="0">
                <a:pos x="2" y="2"/>
              </a:cxn>
              <a:cxn ang="0">
                <a:pos x="2" y="2"/>
              </a:cxn>
              <a:cxn ang="0">
                <a:pos x="4" y="2"/>
              </a:cxn>
              <a:cxn ang="0">
                <a:pos x="4" y="0"/>
              </a:cxn>
              <a:cxn ang="0">
                <a:pos x="4" y="0"/>
              </a:cxn>
              <a:cxn ang="0">
                <a:pos x="2" y="0"/>
              </a:cxn>
              <a:cxn ang="0">
                <a:pos x="2" y="0"/>
              </a:cxn>
              <a:cxn ang="0">
                <a:pos x="0" y="2"/>
              </a:cxn>
              <a:cxn ang="0">
                <a:pos x="2" y="2"/>
              </a:cxn>
              <a:cxn ang="0">
                <a:pos x="2" y="0"/>
              </a:cxn>
              <a:cxn ang="0">
                <a:pos x="4" y="2"/>
              </a:cxn>
              <a:cxn ang="0">
                <a:pos x="4" y="0"/>
              </a:cxn>
              <a:cxn ang="0">
                <a:pos x="4" y="0"/>
              </a:cxn>
              <a:cxn ang="0">
                <a:pos x="2" y="0"/>
              </a:cxn>
              <a:cxn ang="0">
                <a:pos x="2" y="0"/>
              </a:cxn>
              <a:cxn ang="0">
                <a:pos x="0" y="0"/>
              </a:cxn>
              <a:cxn ang="0">
                <a:pos x="2" y="2"/>
              </a:cxn>
            </a:cxnLst>
            <a:rect l="0" t="0" r="r" b="b"/>
            <a:pathLst>
              <a:path w="4" h="2">
                <a:moveTo>
                  <a:pt x="2" y="2"/>
                </a:moveTo>
                <a:lnTo>
                  <a:pt x="2" y="2"/>
                </a:lnTo>
                <a:lnTo>
                  <a:pt x="4" y="2"/>
                </a:lnTo>
                <a:lnTo>
                  <a:pt x="4" y="0"/>
                </a:lnTo>
                <a:lnTo>
                  <a:pt x="4" y="0"/>
                </a:lnTo>
                <a:lnTo>
                  <a:pt x="2" y="0"/>
                </a:lnTo>
                <a:lnTo>
                  <a:pt x="2" y="0"/>
                </a:lnTo>
                <a:lnTo>
                  <a:pt x="0" y="2"/>
                </a:lnTo>
                <a:lnTo>
                  <a:pt x="2" y="2"/>
                </a:lnTo>
                <a:lnTo>
                  <a:pt x="2" y="0"/>
                </a:lnTo>
                <a:lnTo>
                  <a:pt x="4" y="2"/>
                </a:lnTo>
                <a:lnTo>
                  <a:pt x="4" y="0"/>
                </a:lnTo>
                <a:lnTo>
                  <a:pt x="4" y="0"/>
                </a:lnTo>
                <a:lnTo>
                  <a:pt x="2" y="0"/>
                </a:lnTo>
                <a:lnTo>
                  <a:pt x="2" y="0"/>
                </a:lnTo>
                <a:lnTo>
                  <a:pt x="0" y="0"/>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80" name="Freeform 1172"/>
          <p:cNvSpPr>
            <a:spLocks/>
          </p:cNvSpPr>
          <p:nvPr userDrawn="1"/>
        </p:nvSpPr>
        <p:spPr bwMode="auto">
          <a:xfrm>
            <a:off x="582613" y="476250"/>
            <a:ext cx="3175" cy="3175"/>
          </a:xfrm>
          <a:custGeom>
            <a:avLst/>
            <a:gdLst/>
            <a:ahLst/>
            <a:cxnLst>
              <a:cxn ang="0">
                <a:pos x="0" y="2"/>
              </a:cxn>
              <a:cxn ang="0">
                <a:pos x="0" y="2"/>
              </a:cxn>
              <a:cxn ang="0">
                <a:pos x="2" y="2"/>
              </a:cxn>
              <a:cxn ang="0">
                <a:pos x="0" y="0"/>
              </a:cxn>
              <a:cxn ang="0">
                <a:pos x="0" y="0"/>
              </a:cxn>
              <a:cxn ang="0">
                <a:pos x="0" y="0"/>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Lst>
            <a:rect l="0" t="0" r="r" b="b"/>
            <a:pathLst>
              <a:path w="2" h="2">
                <a:moveTo>
                  <a:pt x="0" y="2"/>
                </a:moveTo>
                <a:lnTo>
                  <a:pt x="0" y="2"/>
                </a:lnTo>
                <a:lnTo>
                  <a:pt x="2" y="2"/>
                </a:lnTo>
                <a:lnTo>
                  <a:pt x="0" y="0"/>
                </a:lnTo>
                <a:lnTo>
                  <a:pt x="0" y="0"/>
                </a:lnTo>
                <a:lnTo>
                  <a:pt x="0" y="0"/>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1" name="Freeform 1177"/>
          <p:cNvSpPr>
            <a:spLocks/>
          </p:cNvSpPr>
          <p:nvPr userDrawn="1"/>
        </p:nvSpPr>
        <p:spPr bwMode="auto">
          <a:xfrm>
            <a:off x="557213" y="534988"/>
            <a:ext cx="3175" cy="3175"/>
          </a:xfrm>
          <a:custGeom>
            <a:avLst/>
            <a:gdLst/>
            <a:ahLst/>
            <a:cxnLst>
              <a:cxn ang="0">
                <a:pos x="0" y="2"/>
              </a:cxn>
              <a:cxn ang="0">
                <a:pos x="2" y="2"/>
              </a:cxn>
              <a:cxn ang="0">
                <a:pos x="2" y="2"/>
              </a:cxn>
              <a:cxn ang="0">
                <a:pos x="2" y="0"/>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2"/>
              </a:cxn>
              <a:cxn ang="0">
                <a:pos x="0" y="2"/>
              </a:cxn>
              <a:cxn ang="0">
                <a:pos x="2" y="2"/>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2"/>
              </a:cxn>
              <a:cxn ang="0">
                <a:pos x="2" y="0"/>
              </a:cxn>
              <a:cxn ang="0">
                <a:pos x="2" y="0"/>
              </a:cxn>
              <a:cxn ang="0">
                <a:pos x="0" y="0"/>
              </a:cxn>
              <a:cxn ang="0">
                <a:pos x="0" y="0"/>
              </a:cxn>
              <a:cxn ang="0">
                <a:pos x="0" y="2"/>
              </a:cxn>
            </a:cxnLst>
            <a:rect l="0" t="0" r="r" b="b"/>
            <a:pathLst>
              <a:path w="2" h="2">
                <a:moveTo>
                  <a:pt x="0" y="2"/>
                </a:moveTo>
                <a:lnTo>
                  <a:pt x="2" y="2"/>
                </a:lnTo>
                <a:lnTo>
                  <a:pt x="2" y="2"/>
                </a:lnTo>
                <a:lnTo>
                  <a:pt x="2" y="0"/>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2"/>
                </a:lnTo>
                <a:lnTo>
                  <a:pt x="0" y="2"/>
                </a:lnTo>
                <a:lnTo>
                  <a:pt x="2" y="2"/>
                </a:lnTo>
                <a:lnTo>
                  <a:pt x="2" y="0"/>
                </a:lnTo>
                <a:lnTo>
                  <a:pt x="2" y="0"/>
                </a:lnTo>
                <a:lnTo>
                  <a:pt x="2" y="0"/>
                </a:lnTo>
                <a:lnTo>
                  <a:pt x="2" y="0"/>
                </a:lnTo>
                <a:lnTo>
                  <a:pt x="2" y="0"/>
                </a:lnTo>
                <a:lnTo>
                  <a:pt x="2" y="0"/>
                </a:lnTo>
                <a:lnTo>
                  <a:pt x="2" y="0"/>
                </a:lnTo>
                <a:lnTo>
                  <a:pt x="2" y="0"/>
                </a:lnTo>
                <a:lnTo>
                  <a:pt x="2" y="0"/>
                </a:lnTo>
                <a:lnTo>
                  <a:pt x="2" y="0"/>
                </a:lnTo>
                <a:lnTo>
                  <a:pt x="2" y="0"/>
                </a:lnTo>
                <a:lnTo>
                  <a:pt x="2" y="2"/>
                </a:lnTo>
                <a:lnTo>
                  <a:pt x="2" y="0"/>
                </a:lnTo>
                <a:lnTo>
                  <a:pt x="2" y="0"/>
                </a:lnTo>
                <a:lnTo>
                  <a:pt x="0" y="0"/>
                </a:ln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2" name="Freeform 1180"/>
          <p:cNvSpPr>
            <a:spLocks/>
          </p:cNvSpPr>
          <p:nvPr userDrawn="1"/>
        </p:nvSpPr>
        <p:spPr bwMode="auto">
          <a:xfrm>
            <a:off x="560388" y="530225"/>
            <a:ext cx="3175" cy="4763"/>
          </a:xfrm>
          <a:custGeom>
            <a:avLst/>
            <a:gdLst/>
            <a:ahLst/>
            <a:cxnLst>
              <a:cxn ang="0">
                <a:pos x="0" y="3"/>
              </a:cxn>
              <a:cxn ang="0">
                <a:pos x="0" y="3"/>
              </a:cxn>
              <a:cxn ang="0">
                <a:pos x="2" y="3"/>
              </a:cxn>
              <a:cxn ang="0">
                <a:pos x="2" y="3"/>
              </a:cxn>
              <a:cxn ang="0">
                <a:pos x="0" y="0"/>
              </a:cxn>
              <a:cxn ang="0">
                <a:pos x="0" y="0"/>
              </a:cxn>
              <a:cxn ang="0">
                <a:pos x="0" y="0"/>
              </a:cxn>
              <a:cxn ang="0">
                <a:pos x="0" y="3"/>
              </a:cxn>
              <a:cxn ang="0">
                <a:pos x="0" y="3"/>
              </a:cxn>
              <a:cxn ang="0">
                <a:pos x="0" y="3"/>
              </a:cxn>
              <a:cxn ang="0">
                <a:pos x="0" y="3"/>
              </a:cxn>
              <a:cxn ang="0">
                <a:pos x="0" y="0"/>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Lst>
            <a:rect l="0" t="0" r="r" b="b"/>
            <a:pathLst>
              <a:path w="2" h="3">
                <a:moveTo>
                  <a:pt x="0" y="3"/>
                </a:moveTo>
                <a:lnTo>
                  <a:pt x="0" y="3"/>
                </a:lnTo>
                <a:lnTo>
                  <a:pt x="2" y="3"/>
                </a:lnTo>
                <a:lnTo>
                  <a:pt x="2" y="3"/>
                </a:lnTo>
                <a:lnTo>
                  <a:pt x="0" y="0"/>
                </a:lnTo>
                <a:lnTo>
                  <a:pt x="0" y="0"/>
                </a:lnTo>
                <a:lnTo>
                  <a:pt x="0" y="0"/>
                </a:lnTo>
                <a:lnTo>
                  <a:pt x="0" y="3"/>
                </a:lnTo>
                <a:lnTo>
                  <a:pt x="0" y="3"/>
                </a:lnTo>
                <a:lnTo>
                  <a:pt x="0" y="3"/>
                </a:lnTo>
                <a:lnTo>
                  <a:pt x="0" y="3"/>
                </a:lnTo>
                <a:lnTo>
                  <a:pt x="0" y="0"/>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path>
            </a:pathLst>
          </a:custGeom>
          <a:noFill/>
          <a:ln w="9525">
            <a:noFill/>
            <a:round/>
            <a:headEnd/>
            <a:tailEnd/>
          </a:ln>
        </p:spPr>
        <p:txBody>
          <a:bodyPr/>
          <a:lstStyle/>
          <a:p>
            <a:pPr>
              <a:spcBef>
                <a:spcPct val="50000"/>
              </a:spcBef>
              <a:buFontTx/>
              <a:buChar char="•"/>
              <a:defRPr/>
            </a:pPr>
            <a:endParaRPr lang="en-US" sz="1300" b="0" dirty="0"/>
          </a:p>
        </p:txBody>
      </p:sp>
      <p:sp>
        <p:nvSpPr>
          <p:cNvPr id="283" name="Line 1187"/>
          <p:cNvSpPr>
            <a:spLocks noChangeShapeType="1"/>
          </p:cNvSpPr>
          <p:nvPr userDrawn="1"/>
        </p:nvSpPr>
        <p:spPr bwMode="auto">
          <a:xfrm>
            <a:off x="569913" y="52070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84" name="Line 1188"/>
          <p:cNvSpPr>
            <a:spLocks noChangeShapeType="1"/>
          </p:cNvSpPr>
          <p:nvPr userDrawn="1"/>
        </p:nvSpPr>
        <p:spPr bwMode="auto">
          <a:xfrm>
            <a:off x="569913" y="52070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85" name="Freeform 1208"/>
          <p:cNvSpPr>
            <a:spLocks/>
          </p:cNvSpPr>
          <p:nvPr userDrawn="1"/>
        </p:nvSpPr>
        <p:spPr bwMode="auto">
          <a:xfrm>
            <a:off x="595313" y="557213"/>
            <a:ext cx="1587" cy="1587"/>
          </a:xfrm>
          <a:custGeom>
            <a:avLst/>
            <a:gdLst/>
            <a:ahLst/>
            <a:cxnLst>
              <a:cxn ang="0">
                <a:pos x="0" y="0"/>
              </a:cxn>
              <a:cxn ang="0">
                <a:pos x="0" y="0"/>
              </a:cxn>
              <a:cxn ang="0">
                <a:pos x="0" y="0"/>
              </a:cxn>
            </a:cxnLst>
            <a:rect l="0" t="0" r="r" b="b"/>
            <a:pathLst>
              <a:path>
                <a:moveTo>
                  <a:pt x="0" y="0"/>
                </a:move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86" name="Freeform 1210"/>
          <p:cNvSpPr>
            <a:spLocks/>
          </p:cNvSpPr>
          <p:nvPr userDrawn="1"/>
        </p:nvSpPr>
        <p:spPr bwMode="auto">
          <a:xfrm>
            <a:off x="595313" y="557213"/>
            <a:ext cx="3175" cy="3175"/>
          </a:xfrm>
          <a:custGeom>
            <a:avLst/>
            <a:gdLst/>
            <a:ahLst/>
            <a:cxnLst>
              <a:cxn ang="0">
                <a:pos x="0" y="2"/>
              </a:cxn>
              <a:cxn ang="0">
                <a:pos x="0" y="2"/>
              </a:cxn>
              <a:cxn ang="0">
                <a:pos x="2" y="2"/>
              </a:cxn>
              <a:cxn ang="0">
                <a:pos x="2" y="0"/>
              </a:cxn>
              <a:cxn ang="0">
                <a:pos x="2" y="0"/>
              </a:cxn>
              <a:cxn ang="0">
                <a:pos x="0" y="0"/>
              </a:cxn>
              <a:cxn ang="0">
                <a:pos x="0" y="0"/>
              </a:cxn>
              <a:cxn ang="0">
                <a:pos x="0" y="0"/>
              </a:cxn>
              <a:cxn ang="0">
                <a:pos x="0" y="2"/>
              </a:cxn>
              <a:cxn ang="0">
                <a:pos x="0" y="2"/>
              </a:cxn>
              <a:cxn ang="0">
                <a:pos x="2" y="2"/>
              </a:cxn>
              <a:cxn ang="0">
                <a:pos x="2" y="0"/>
              </a:cxn>
              <a:cxn ang="0">
                <a:pos x="2" y="0"/>
              </a:cxn>
              <a:cxn ang="0">
                <a:pos x="0" y="0"/>
              </a:cxn>
              <a:cxn ang="0">
                <a:pos x="0" y="0"/>
              </a:cxn>
              <a:cxn ang="0">
                <a:pos x="0" y="0"/>
              </a:cxn>
              <a:cxn ang="0">
                <a:pos x="0" y="2"/>
              </a:cxn>
            </a:cxnLst>
            <a:rect l="0" t="0" r="r" b="b"/>
            <a:pathLst>
              <a:path w="2" h="2">
                <a:moveTo>
                  <a:pt x="0" y="2"/>
                </a:moveTo>
                <a:lnTo>
                  <a:pt x="0" y="2"/>
                </a:lnTo>
                <a:lnTo>
                  <a:pt x="2" y="2"/>
                </a:lnTo>
                <a:lnTo>
                  <a:pt x="2" y="0"/>
                </a:lnTo>
                <a:lnTo>
                  <a:pt x="2" y="0"/>
                </a:lnTo>
                <a:lnTo>
                  <a:pt x="0" y="0"/>
                </a:lnTo>
                <a:lnTo>
                  <a:pt x="0" y="0"/>
                </a:lnTo>
                <a:lnTo>
                  <a:pt x="0" y="0"/>
                </a:lnTo>
                <a:lnTo>
                  <a:pt x="0" y="2"/>
                </a:lnTo>
                <a:lnTo>
                  <a:pt x="0" y="2"/>
                </a:lnTo>
                <a:lnTo>
                  <a:pt x="2" y="2"/>
                </a:lnTo>
                <a:lnTo>
                  <a:pt x="2" y="0"/>
                </a:lnTo>
                <a:lnTo>
                  <a:pt x="2" y="0"/>
                </a:lnTo>
                <a:lnTo>
                  <a:pt x="0" y="0"/>
                </a:lnTo>
                <a:lnTo>
                  <a:pt x="0" y="0"/>
                </a:ln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7" name="Freeform 1214"/>
          <p:cNvSpPr>
            <a:spLocks/>
          </p:cNvSpPr>
          <p:nvPr userDrawn="1"/>
        </p:nvSpPr>
        <p:spPr bwMode="auto">
          <a:xfrm>
            <a:off x="595313" y="557213"/>
            <a:ext cx="3175" cy="3175"/>
          </a:xfrm>
          <a:custGeom>
            <a:avLst/>
            <a:gdLst/>
            <a:ahLst/>
            <a:cxnLst>
              <a:cxn ang="0">
                <a:pos x="0" y="2"/>
              </a:cxn>
              <a:cxn ang="0">
                <a:pos x="2" y="2"/>
              </a:cxn>
              <a:cxn ang="0">
                <a:pos x="0" y="0"/>
              </a:cxn>
              <a:cxn ang="0">
                <a:pos x="0" y="2"/>
              </a:cxn>
              <a:cxn ang="0">
                <a:pos x="0" y="2"/>
              </a:cxn>
            </a:cxnLst>
            <a:rect l="0" t="0" r="r" b="b"/>
            <a:pathLst>
              <a:path w="2" h="2">
                <a:moveTo>
                  <a:pt x="0" y="2"/>
                </a:moveTo>
                <a:lnTo>
                  <a:pt x="2"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8" name="Rectangle 1215"/>
          <p:cNvSpPr>
            <a:spLocks noChangeArrowheads="1"/>
          </p:cNvSpPr>
          <p:nvPr userDrawn="1"/>
        </p:nvSpPr>
        <p:spPr bwMode="auto">
          <a:xfrm>
            <a:off x="595313" y="627063"/>
            <a:ext cx="1587" cy="1587"/>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289" name="Freeform 1217"/>
          <p:cNvSpPr>
            <a:spLocks/>
          </p:cNvSpPr>
          <p:nvPr userDrawn="1"/>
        </p:nvSpPr>
        <p:spPr bwMode="auto">
          <a:xfrm>
            <a:off x="595313" y="627063"/>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0" name="Freeform 1219"/>
          <p:cNvSpPr>
            <a:spLocks/>
          </p:cNvSpPr>
          <p:nvPr userDrawn="1"/>
        </p:nvSpPr>
        <p:spPr bwMode="auto">
          <a:xfrm>
            <a:off x="731838" y="541338"/>
            <a:ext cx="1587" cy="1587"/>
          </a:xfrm>
          <a:custGeom>
            <a:avLst/>
            <a:gdLst/>
            <a:ahLst/>
            <a:cxnLst>
              <a:cxn ang="0">
                <a:pos x="0" y="0"/>
              </a:cxn>
              <a:cxn ang="0">
                <a:pos x="0" y="0"/>
              </a:cxn>
              <a:cxn ang="0">
                <a:pos x="0" y="0"/>
              </a:cxn>
            </a:cxnLst>
            <a:rect l="0" t="0" r="r" b="b"/>
            <a:pathLst>
              <a:path>
                <a:moveTo>
                  <a:pt x="0" y="0"/>
                </a:move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1" name="Freeform 1221"/>
          <p:cNvSpPr>
            <a:spLocks/>
          </p:cNvSpPr>
          <p:nvPr userDrawn="1"/>
        </p:nvSpPr>
        <p:spPr bwMode="auto">
          <a:xfrm>
            <a:off x="731838" y="541338"/>
            <a:ext cx="3175" cy="3175"/>
          </a:xfrm>
          <a:custGeom>
            <a:avLst/>
            <a:gdLst/>
            <a:ahLst/>
            <a:cxnLst>
              <a:cxn ang="0">
                <a:pos x="2" y="0"/>
              </a:cxn>
              <a:cxn ang="0">
                <a:pos x="2" y="0"/>
              </a:cxn>
              <a:cxn ang="0">
                <a:pos x="2" y="0"/>
              </a:cxn>
              <a:cxn ang="0">
                <a:pos x="0" y="0"/>
              </a:cxn>
              <a:cxn ang="0">
                <a:pos x="0" y="0"/>
              </a:cxn>
              <a:cxn ang="0">
                <a:pos x="0" y="2"/>
              </a:cxn>
              <a:cxn ang="0">
                <a:pos x="2" y="0"/>
              </a:cxn>
              <a:cxn ang="0">
                <a:pos x="2" y="0"/>
              </a:cxn>
              <a:cxn ang="0">
                <a:pos x="2" y="0"/>
              </a:cxn>
              <a:cxn ang="0">
                <a:pos x="0" y="0"/>
              </a:cxn>
              <a:cxn ang="0">
                <a:pos x="0" y="0"/>
              </a:cxn>
              <a:cxn ang="0">
                <a:pos x="0" y="2"/>
              </a:cxn>
              <a:cxn ang="0">
                <a:pos x="2" y="0"/>
              </a:cxn>
            </a:cxnLst>
            <a:rect l="0" t="0" r="r" b="b"/>
            <a:pathLst>
              <a:path w="2" h="2">
                <a:moveTo>
                  <a:pt x="2" y="0"/>
                </a:moveTo>
                <a:lnTo>
                  <a:pt x="2" y="0"/>
                </a:lnTo>
                <a:lnTo>
                  <a:pt x="2" y="0"/>
                </a:lnTo>
                <a:lnTo>
                  <a:pt x="0" y="0"/>
                </a:lnTo>
                <a:lnTo>
                  <a:pt x="0" y="0"/>
                </a:lnTo>
                <a:lnTo>
                  <a:pt x="0" y="2"/>
                </a:lnTo>
                <a:lnTo>
                  <a:pt x="2" y="0"/>
                </a:lnTo>
                <a:lnTo>
                  <a:pt x="2" y="0"/>
                </a:lnTo>
                <a:lnTo>
                  <a:pt x="2" y="0"/>
                </a:lnTo>
                <a:lnTo>
                  <a:pt x="0" y="0"/>
                </a:lnTo>
                <a:lnTo>
                  <a:pt x="0" y="0"/>
                </a:lnTo>
                <a:lnTo>
                  <a:pt x="0" y="2"/>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92" name="Freeform 1234"/>
          <p:cNvSpPr>
            <a:spLocks/>
          </p:cNvSpPr>
          <p:nvPr userDrawn="1"/>
        </p:nvSpPr>
        <p:spPr bwMode="auto">
          <a:xfrm>
            <a:off x="722313" y="550863"/>
            <a:ext cx="3175" cy="1587"/>
          </a:xfrm>
          <a:custGeom>
            <a:avLst/>
            <a:gdLst/>
            <a:ahLst/>
            <a:cxnLst>
              <a:cxn ang="0">
                <a:pos x="0" y="0"/>
              </a:cxn>
              <a:cxn ang="0">
                <a:pos x="0" y="0"/>
              </a:cxn>
              <a:cxn ang="0">
                <a:pos x="2" y="0"/>
              </a:cxn>
              <a:cxn ang="0">
                <a:pos x="2" y="0"/>
              </a:cxn>
              <a:cxn ang="0">
                <a:pos x="2" y="0"/>
              </a:cxn>
              <a:cxn ang="0">
                <a:pos x="2" y="0"/>
              </a:cxn>
              <a:cxn ang="0">
                <a:pos x="0" y="0"/>
              </a:cxn>
              <a:cxn ang="0">
                <a:pos x="0" y="0"/>
              </a:cxn>
              <a:cxn ang="0">
                <a:pos x="0" y="0"/>
              </a:cxn>
              <a:cxn ang="0">
                <a:pos x="0" y="0"/>
              </a:cxn>
              <a:cxn ang="0">
                <a:pos x="0" y="0"/>
              </a:cxn>
              <a:cxn ang="0">
                <a:pos x="0" y="0"/>
              </a:cxn>
              <a:cxn ang="0">
                <a:pos x="2" y="0"/>
              </a:cxn>
              <a:cxn ang="0">
                <a:pos x="2" y="0"/>
              </a:cxn>
              <a:cxn ang="0">
                <a:pos x="2" y="0"/>
              </a:cxn>
              <a:cxn ang="0">
                <a:pos x="0" y="0"/>
              </a:cxn>
              <a:cxn ang="0">
                <a:pos x="0"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w="2">
                <a:moveTo>
                  <a:pt x="0" y="0"/>
                </a:moveTo>
                <a:lnTo>
                  <a:pt x="0" y="0"/>
                </a:lnTo>
                <a:lnTo>
                  <a:pt x="2" y="0"/>
                </a:lnTo>
                <a:lnTo>
                  <a:pt x="2" y="0"/>
                </a:lnTo>
                <a:lnTo>
                  <a:pt x="2" y="0"/>
                </a:lnTo>
                <a:lnTo>
                  <a:pt x="2" y="0"/>
                </a:lnTo>
                <a:lnTo>
                  <a:pt x="0" y="0"/>
                </a:lnTo>
                <a:lnTo>
                  <a:pt x="0" y="0"/>
                </a:lnTo>
                <a:lnTo>
                  <a:pt x="0" y="0"/>
                </a:lnTo>
                <a:lnTo>
                  <a:pt x="0" y="0"/>
                </a:lnTo>
                <a:lnTo>
                  <a:pt x="0" y="0"/>
                </a:lnTo>
                <a:lnTo>
                  <a:pt x="0" y="0"/>
                </a:lnTo>
                <a:lnTo>
                  <a:pt x="2" y="0"/>
                </a:lnTo>
                <a:lnTo>
                  <a:pt x="2" y="0"/>
                </a:lnTo>
                <a:lnTo>
                  <a:pt x="2" y="0"/>
                </a:lnTo>
                <a:lnTo>
                  <a:pt x="0" y="0"/>
                </a:lnTo>
                <a:lnTo>
                  <a:pt x="0"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3" name="Line 1237"/>
          <p:cNvSpPr>
            <a:spLocks noChangeShapeType="1"/>
          </p:cNvSpPr>
          <p:nvPr userDrawn="1"/>
        </p:nvSpPr>
        <p:spPr bwMode="auto">
          <a:xfrm>
            <a:off x="728663" y="544513"/>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94" name="Line 1238"/>
          <p:cNvSpPr>
            <a:spLocks noChangeShapeType="1"/>
          </p:cNvSpPr>
          <p:nvPr userDrawn="1"/>
        </p:nvSpPr>
        <p:spPr bwMode="auto">
          <a:xfrm>
            <a:off x="728663" y="544513"/>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95" name="Freeform 1240"/>
          <p:cNvSpPr>
            <a:spLocks/>
          </p:cNvSpPr>
          <p:nvPr userDrawn="1"/>
        </p:nvSpPr>
        <p:spPr bwMode="auto">
          <a:xfrm>
            <a:off x="728663" y="541338"/>
            <a:ext cx="1587" cy="3175"/>
          </a:xfrm>
          <a:custGeom>
            <a:avLst/>
            <a:gdLst/>
            <a:ahLst/>
            <a:cxnLst>
              <a:cxn ang="0">
                <a:pos x="0" y="2"/>
              </a:cxn>
              <a:cxn ang="0">
                <a:pos x="0" y="2"/>
              </a:cxn>
              <a:cxn ang="0">
                <a:pos x="0" y="0"/>
              </a:cxn>
              <a:cxn ang="0">
                <a:pos x="0" y="2"/>
              </a:cxn>
              <a:cxn ang="0">
                <a:pos x="0" y="2"/>
              </a:cxn>
            </a:cxnLst>
            <a:rect l="0" t="0" r="r" b="b"/>
            <a:pathLst>
              <a:path h="2">
                <a:moveTo>
                  <a:pt x="0" y="2"/>
                </a:moveTo>
                <a:lnTo>
                  <a:pt x="0"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96" name="Freeform 1243"/>
          <p:cNvSpPr>
            <a:spLocks/>
          </p:cNvSpPr>
          <p:nvPr userDrawn="1"/>
        </p:nvSpPr>
        <p:spPr bwMode="auto">
          <a:xfrm>
            <a:off x="728663" y="538163"/>
            <a:ext cx="3175" cy="3175"/>
          </a:xfrm>
          <a:custGeom>
            <a:avLst/>
            <a:gdLst/>
            <a:ahLst/>
            <a:cxnLst>
              <a:cxn ang="0">
                <a:pos x="2" y="2"/>
              </a:cxn>
              <a:cxn ang="0">
                <a:pos x="2" y="2"/>
              </a:cxn>
              <a:cxn ang="0">
                <a:pos x="2" y="2"/>
              </a:cxn>
              <a:cxn ang="0">
                <a:pos x="2" y="2"/>
              </a:cxn>
              <a:cxn ang="0">
                <a:pos x="0" y="2"/>
              </a:cxn>
              <a:cxn ang="0">
                <a:pos x="0" y="2"/>
              </a:cxn>
              <a:cxn ang="0">
                <a:pos x="2"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2" y="2"/>
              </a:cxn>
              <a:cxn ang="0">
                <a:pos x="2" y="2"/>
              </a:cxn>
              <a:cxn ang="0">
                <a:pos x="2" y="2"/>
              </a:cxn>
              <a:cxn ang="0">
                <a:pos x="2" y="2"/>
              </a:cxn>
              <a:cxn ang="0">
                <a:pos x="2" y="2"/>
              </a:cxn>
              <a:cxn ang="0">
                <a:pos x="0" y="0"/>
              </a:cxn>
              <a:cxn ang="0">
                <a:pos x="0" y="2"/>
              </a:cxn>
              <a:cxn ang="0">
                <a:pos x="0" y="2"/>
              </a:cxn>
              <a:cxn ang="0">
                <a:pos x="0" y="2"/>
              </a:cxn>
              <a:cxn ang="0">
                <a:pos x="2" y="2"/>
              </a:cxn>
            </a:cxnLst>
            <a:rect l="0" t="0" r="r" b="b"/>
            <a:pathLst>
              <a:path w="2" h="2">
                <a:moveTo>
                  <a:pt x="2" y="2"/>
                </a:moveTo>
                <a:lnTo>
                  <a:pt x="2" y="2"/>
                </a:lnTo>
                <a:lnTo>
                  <a:pt x="2" y="2"/>
                </a:lnTo>
                <a:lnTo>
                  <a:pt x="2" y="2"/>
                </a:lnTo>
                <a:lnTo>
                  <a:pt x="0" y="2"/>
                </a:lnTo>
                <a:lnTo>
                  <a:pt x="0" y="2"/>
                </a:lnTo>
                <a:lnTo>
                  <a:pt x="2"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0" y="0"/>
                </a:lnTo>
                <a:lnTo>
                  <a:pt x="0" y="2"/>
                </a:lnTo>
                <a:lnTo>
                  <a:pt x="0" y="2"/>
                </a:lnTo>
                <a:lnTo>
                  <a:pt x="0"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97" name="Freeform 1246"/>
          <p:cNvSpPr>
            <a:spLocks/>
          </p:cNvSpPr>
          <p:nvPr userDrawn="1"/>
        </p:nvSpPr>
        <p:spPr bwMode="auto">
          <a:xfrm>
            <a:off x="725488" y="547688"/>
            <a:ext cx="3175" cy="3175"/>
          </a:xfrm>
          <a:custGeom>
            <a:avLst/>
            <a:gdLst/>
            <a:ahLst/>
            <a:cxnLst>
              <a:cxn ang="0">
                <a:pos x="0" y="2"/>
              </a:cxn>
              <a:cxn ang="0">
                <a:pos x="0" y="2"/>
              </a:cxn>
              <a:cxn ang="0">
                <a:pos x="2" y="0"/>
              </a:cxn>
              <a:cxn ang="0">
                <a:pos x="2" y="0"/>
              </a:cxn>
              <a:cxn ang="0">
                <a:pos x="0" y="0"/>
              </a:cxn>
              <a:cxn ang="0">
                <a:pos x="0" y="0"/>
              </a:cxn>
              <a:cxn ang="0">
                <a:pos x="0" y="2"/>
              </a:cxn>
              <a:cxn ang="0">
                <a:pos x="0" y="2"/>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2"/>
              </a:cxn>
              <a:cxn ang="0">
                <a:pos x="0" y="2"/>
              </a:cxn>
            </a:cxnLst>
            <a:rect l="0" t="0" r="r" b="b"/>
            <a:pathLst>
              <a:path w="2" h="2">
                <a:moveTo>
                  <a:pt x="0" y="2"/>
                </a:moveTo>
                <a:lnTo>
                  <a:pt x="0" y="2"/>
                </a:lnTo>
                <a:lnTo>
                  <a:pt x="2" y="0"/>
                </a:lnTo>
                <a:lnTo>
                  <a:pt x="2" y="0"/>
                </a:lnTo>
                <a:lnTo>
                  <a:pt x="0" y="0"/>
                </a:lnTo>
                <a:lnTo>
                  <a:pt x="0" y="0"/>
                </a:lnTo>
                <a:lnTo>
                  <a:pt x="0" y="2"/>
                </a:lnTo>
                <a:lnTo>
                  <a:pt x="0" y="2"/>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98" name="Freeform 1250"/>
          <p:cNvSpPr>
            <a:spLocks/>
          </p:cNvSpPr>
          <p:nvPr userDrawn="1"/>
        </p:nvSpPr>
        <p:spPr bwMode="auto">
          <a:xfrm>
            <a:off x="731838" y="530225"/>
            <a:ext cx="3175" cy="1588"/>
          </a:xfrm>
          <a:custGeom>
            <a:avLst/>
            <a:gdLst/>
            <a:ahLst/>
            <a:cxnLst>
              <a:cxn ang="0">
                <a:pos x="2" y="0"/>
              </a:cxn>
              <a:cxn ang="0">
                <a:pos x="0" y="0"/>
              </a:cxn>
              <a:cxn ang="0">
                <a:pos x="2" y="0"/>
              </a:cxn>
            </a:cxnLst>
            <a:rect l="0" t="0" r="r" b="b"/>
            <a:pathLst>
              <a:path w="2">
                <a:moveTo>
                  <a:pt x="2" y="0"/>
                </a:moveTo>
                <a:lnTo>
                  <a:pt x="0" y="0"/>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99" name="Freeform 1252"/>
          <p:cNvSpPr>
            <a:spLocks/>
          </p:cNvSpPr>
          <p:nvPr userDrawn="1"/>
        </p:nvSpPr>
        <p:spPr bwMode="auto">
          <a:xfrm>
            <a:off x="731838" y="527050"/>
            <a:ext cx="3175" cy="7938"/>
          </a:xfrm>
          <a:custGeom>
            <a:avLst/>
            <a:gdLst/>
            <a:ahLst/>
            <a:cxnLst>
              <a:cxn ang="0">
                <a:pos x="2" y="2"/>
              </a:cxn>
              <a:cxn ang="0">
                <a:pos x="2" y="2"/>
              </a:cxn>
              <a:cxn ang="0">
                <a:pos x="0" y="0"/>
              </a:cxn>
              <a:cxn ang="0">
                <a:pos x="0" y="2"/>
              </a:cxn>
              <a:cxn ang="0">
                <a:pos x="0" y="2"/>
              </a:cxn>
              <a:cxn ang="0">
                <a:pos x="2" y="5"/>
              </a:cxn>
              <a:cxn ang="0">
                <a:pos x="2" y="2"/>
              </a:cxn>
              <a:cxn ang="0">
                <a:pos x="2" y="2"/>
              </a:cxn>
              <a:cxn ang="0">
                <a:pos x="0" y="0"/>
              </a:cxn>
              <a:cxn ang="0">
                <a:pos x="0" y="2"/>
              </a:cxn>
              <a:cxn ang="0">
                <a:pos x="0" y="2"/>
              </a:cxn>
              <a:cxn ang="0">
                <a:pos x="2" y="5"/>
              </a:cxn>
              <a:cxn ang="0">
                <a:pos x="2" y="2"/>
              </a:cxn>
            </a:cxnLst>
            <a:rect l="0" t="0" r="r" b="b"/>
            <a:pathLst>
              <a:path w="2" h="5">
                <a:moveTo>
                  <a:pt x="2" y="2"/>
                </a:moveTo>
                <a:lnTo>
                  <a:pt x="2" y="2"/>
                </a:lnTo>
                <a:lnTo>
                  <a:pt x="0" y="0"/>
                </a:lnTo>
                <a:lnTo>
                  <a:pt x="0" y="2"/>
                </a:lnTo>
                <a:lnTo>
                  <a:pt x="0" y="2"/>
                </a:lnTo>
                <a:lnTo>
                  <a:pt x="2" y="5"/>
                </a:lnTo>
                <a:lnTo>
                  <a:pt x="2" y="2"/>
                </a:lnTo>
                <a:lnTo>
                  <a:pt x="2" y="2"/>
                </a:lnTo>
                <a:lnTo>
                  <a:pt x="0" y="0"/>
                </a:lnTo>
                <a:lnTo>
                  <a:pt x="0" y="2"/>
                </a:lnTo>
                <a:lnTo>
                  <a:pt x="0" y="2"/>
                </a:lnTo>
                <a:lnTo>
                  <a:pt x="2" y="5"/>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300" name="Freeform 1255"/>
          <p:cNvSpPr>
            <a:spLocks/>
          </p:cNvSpPr>
          <p:nvPr userDrawn="1"/>
        </p:nvSpPr>
        <p:spPr bwMode="auto">
          <a:xfrm>
            <a:off x="712788" y="550863"/>
            <a:ext cx="3175" cy="1587"/>
          </a:xfrm>
          <a:custGeom>
            <a:avLst/>
            <a:gdLst/>
            <a:ahLst/>
            <a:cxnLst>
              <a:cxn ang="0">
                <a:pos x="0" y="0"/>
              </a:cxn>
              <a:cxn ang="0">
                <a:pos x="2" y="0"/>
              </a:cxn>
              <a:cxn ang="0">
                <a:pos x="2" y="0"/>
              </a:cxn>
              <a:cxn ang="0">
                <a:pos x="2" y="0"/>
              </a:cxn>
              <a:cxn ang="0">
                <a:pos x="2" y="0"/>
              </a:cxn>
              <a:cxn ang="0">
                <a:pos x="0" y="0"/>
              </a:cxn>
              <a:cxn ang="0">
                <a:pos x="0" y="0"/>
              </a:cxn>
              <a:cxn ang="0">
                <a:pos x="0" y="0"/>
              </a:cxn>
              <a:cxn ang="0">
                <a:pos x="0"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0" y="0"/>
              </a:cxn>
              <a:cxn ang="0">
                <a:pos x="0" y="0"/>
              </a:cxn>
              <a:cxn ang="0">
                <a:pos x="0" y="0"/>
              </a:cxn>
            </a:cxnLst>
            <a:rect l="0" t="0" r="r" b="b"/>
            <a:pathLst>
              <a:path w="2">
                <a:moveTo>
                  <a:pt x="0" y="0"/>
                </a:moveTo>
                <a:lnTo>
                  <a:pt x="2" y="0"/>
                </a:lnTo>
                <a:lnTo>
                  <a:pt x="2" y="0"/>
                </a:lnTo>
                <a:lnTo>
                  <a:pt x="2" y="0"/>
                </a:lnTo>
                <a:lnTo>
                  <a:pt x="2" y="0"/>
                </a:lnTo>
                <a:lnTo>
                  <a:pt x="0" y="0"/>
                </a:lnTo>
                <a:lnTo>
                  <a:pt x="0" y="0"/>
                </a:lnTo>
                <a:lnTo>
                  <a:pt x="0" y="0"/>
                </a:lnTo>
                <a:lnTo>
                  <a:pt x="0"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1" name="Rectangle 1256"/>
          <p:cNvSpPr>
            <a:spLocks noChangeArrowheads="1"/>
          </p:cNvSpPr>
          <p:nvPr userDrawn="1"/>
        </p:nvSpPr>
        <p:spPr bwMode="auto">
          <a:xfrm>
            <a:off x="722313" y="550863"/>
            <a:ext cx="1587" cy="1587"/>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02" name="Freeform 1258"/>
          <p:cNvSpPr>
            <a:spLocks/>
          </p:cNvSpPr>
          <p:nvPr userDrawn="1"/>
        </p:nvSpPr>
        <p:spPr bwMode="auto">
          <a:xfrm>
            <a:off x="722313" y="550863"/>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3" name="Freeform 1266"/>
          <p:cNvSpPr>
            <a:spLocks/>
          </p:cNvSpPr>
          <p:nvPr userDrawn="1"/>
        </p:nvSpPr>
        <p:spPr bwMode="auto">
          <a:xfrm>
            <a:off x="728663" y="534988"/>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4" name="Freeform 1269"/>
          <p:cNvSpPr>
            <a:spLocks/>
          </p:cNvSpPr>
          <p:nvPr userDrawn="1"/>
        </p:nvSpPr>
        <p:spPr bwMode="auto">
          <a:xfrm>
            <a:off x="728663" y="530225"/>
            <a:ext cx="3175" cy="4763"/>
          </a:xfrm>
          <a:custGeom>
            <a:avLst/>
            <a:gdLst/>
            <a:ahLst/>
            <a:cxnLst>
              <a:cxn ang="0">
                <a:pos x="0" y="3"/>
              </a:cxn>
              <a:cxn ang="0">
                <a:pos x="2" y="0"/>
              </a:cxn>
              <a:cxn ang="0">
                <a:pos x="2" y="0"/>
              </a:cxn>
              <a:cxn ang="0">
                <a:pos x="2" y="0"/>
              </a:cxn>
              <a:cxn ang="0">
                <a:pos x="2" y="0"/>
              </a:cxn>
              <a:cxn ang="0">
                <a:pos x="0" y="0"/>
              </a:cxn>
              <a:cxn ang="0">
                <a:pos x="0" y="0"/>
              </a:cxn>
              <a:cxn ang="0">
                <a:pos x="0" y="3"/>
              </a:cxn>
              <a:cxn ang="0">
                <a:pos x="0" y="3"/>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3"/>
              </a:cxn>
              <a:cxn ang="0">
                <a:pos x="0" y="3"/>
              </a:cxn>
            </a:cxnLst>
            <a:rect l="0" t="0" r="r" b="b"/>
            <a:pathLst>
              <a:path w="2" h="3">
                <a:moveTo>
                  <a:pt x="0" y="3"/>
                </a:moveTo>
                <a:lnTo>
                  <a:pt x="2" y="0"/>
                </a:lnTo>
                <a:lnTo>
                  <a:pt x="2" y="0"/>
                </a:lnTo>
                <a:lnTo>
                  <a:pt x="2" y="0"/>
                </a:lnTo>
                <a:lnTo>
                  <a:pt x="2" y="0"/>
                </a:lnTo>
                <a:lnTo>
                  <a:pt x="0" y="0"/>
                </a:lnTo>
                <a:lnTo>
                  <a:pt x="0" y="0"/>
                </a:lnTo>
                <a:lnTo>
                  <a:pt x="0" y="3"/>
                </a:lnTo>
                <a:lnTo>
                  <a:pt x="0" y="3"/>
                </a:lnTo>
                <a:lnTo>
                  <a:pt x="2" y="0"/>
                </a:lnTo>
                <a:lnTo>
                  <a:pt x="2" y="0"/>
                </a:lnTo>
                <a:lnTo>
                  <a:pt x="0" y="0"/>
                </a:lnTo>
                <a:lnTo>
                  <a:pt x="0" y="0"/>
                </a:lnTo>
                <a:lnTo>
                  <a:pt x="0" y="0"/>
                </a:lnTo>
                <a:lnTo>
                  <a:pt x="0" y="0"/>
                </a:lnTo>
                <a:lnTo>
                  <a:pt x="0" y="0"/>
                </a:lnTo>
                <a:lnTo>
                  <a:pt x="0" y="0"/>
                </a:lnTo>
                <a:lnTo>
                  <a:pt x="0" y="0"/>
                </a:lnTo>
                <a:lnTo>
                  <a:pt x="0" y="0"/>
                </a:lnTo>
                <a:lnTo>
                  <a:pt x="0" y="3"/>
                </a:lnTo>
                <a:lnTo>
                  <a:pt x="0" y="3"/>
                </a:lnTo>
              </a:path>
            </a:pathLst>
          </a:custGeom>
          <a:noFill/>
          <a:ln w="9525">
            <a:noFill/>
            <a:round/>
            <a:headEnd/>
            <a:tailEnd/>
          </a:ln>
        </p:spPr>
        <p:txBody>
          <a:bodyPr/>
          <a:lstStyle/>
          <a:p>
            <a:pPr>
              <a:spcBef>
                <a:spcPct val="50000"/>
              </a:spcBef>
              <a:buFontTx/>
              <a:buChar char="•"/>
              <a:defRPr/>
            </a:pPr>
            <a:endParaRPr lang="en-US" sz="1300" b="0" dirty="0"/>
          </a:p>
        </p:txBody>
      </p:sp>
      <p:sp>
        <p:nvSpPr>
          <p:cNvPr id="305" name="Line 1270"/>
          <p:cNvSpPr>
            <a:spLocks noChangeShapeType="1"/>
          </p:cNvSpPr>
          <p:nvPr userDrawn="1"/>
        </p:nvSpPr>
        <p:spPr bwMode="auto">
          <a:xfrm>
            <a:off x="728663" y="530225"/>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06" name="Line 1271"/>
          <p:cNvSpPr>
            <a:spLocks noChangeShapeType="1"/>
          </p:cNvSpPr>
          <p:nvPr userDrawn="1"/>
        </p:nvSpPr>
        <p:spPr bwMode="auto">
          <a:xfrm>
            <a:off x="728663" y="530225"/>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07" name="Rectangle 1272"/>
          <p:cNvSpPr>
            <a:spLocks noChangeArrowheads="1"/>
          </p:cNvSpPr>
          <p:nvPr userDrawn="1"/>
        </p:nvSpPr>
        <p:spPr bwMode="auto">
          <a:xfrm>
            <a:off x="728663" y="530225"/>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08" name="Rectangle 1273"/>
          <p:cNvSpPr>
            <a:spLocks noChangeArrowheads="1"/>
          </p:cNvSpPr>
          <p:nvPr userDrawn="1"/>
        </p:nvSpPr>
        <p:spPr bwMode="auto">
          <a:xfrm>
            <a:off x="728663" y="530225"/>
            <a:ext cx="1587" cy="1588"/>
          </a:xfrm>
          <a:prstGeom prst="rect">
            <a:avLst/>
          </a:prstGeom>
          <a:noFill/>
          <a:ln w="9525">
            <a:noFill/>
            <a:miter lim="800000"/>
            <a:headEnd/>
            <a:tailEnd/>
          </a:ln>
        </p:spPr>
        <p:txBody>
          <a:bodyPr/>
          <a:lstStyle/>
          <a:p>
            <a:pPr>
              <a:spcBef>
                <a:spcPct val="50000"/>
              </a:spcBef>
              <a:buFontTx/>
              <a:buChar char="•"/>
              <a:defRPr/>
            </a:pPr>
            <a:endParaRPr lang="en-US" sz="1300" b="0" dirty="0"/>
          </a:p>
        </p:txBody>
      </p:sp>
      <p:sp>
        <p:nvSpPr>
          <p:cNvPr id="309" name="Line 1274"/>
          <p:cNvSpPr>
            <a:spLocks noChangeShapeType="1"/>
          </p:cNvSpPr>
          <p:nvPr userDrawn="1"/>
        </p:nvSpPr>
        <p:spPr bwMode="auto">
          <a:xfrm>
            <a:off x="728663" y="52705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10" name="Line 1275"/>
          <p:cNvSpPr>
            <a:spLocks noChangeShapeType="1"/>
          </p:cNvSpPr>
          <p:nvPr userDrawn="1"/>
        </p:nvSpPr>
        <p:spPr bwMode="auto">
          <a:xfrm>
            <a:off x="728663" y="52705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11" name="Freeform 1277"/>
          <p:cNvSpPr>
            <a:spLocks/>
          </p:cNvSpPr>
          <p:nvPr userDrawn="1"/>
        </p:nvSpPr>
        <p:spPr bwMode="auto">
          <a:xfrm>
            <a:off x="728663" y="523875"/>
            <a:ext cx="1587" cy="3175"/>
          </a:xfrm>
          <a:custGeom>
            <a:avLst/>
            <a:gdLst/>
            <a:ahLst/>
            <a:cxnLst>
              <a:cxn ang="0">
                <a:pos x="0" y="2"/>
              </a:cxn>
              <a:cxn ang="0">
                <a:pos x="0" y="2"/>
              </a:cxn>
              <a:cxn ang="0">
                <a:pos x="0" y="0"/>
              </a:cxn>
              <a:cxn ang="0">
                <a:pos x="0" y="2"/>
              </a:cxn>
              <a:cxn ang="0">
                <a:pos x="0" y="2"/>
              </a:cxn>
            </a:cxnLst>
            <a:rect l="0" t="0" r="r" b="b"/>
            <a:pathLst>
              <a:path h="2">
                <a:moveTo>
                  <a:pt x="0" y="2"/>
                </a:moveTo>
                <a:lnTo>
                  <a:pt x="0"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312" name="Freeform 1287"/>
          <p:cNvSpPr>
            <a:spLocks/>
          </p:cNvSpPr>
          <p:nvPr userDrawn="1"/>
        </p:nvSpPr>
        <p:spPr bwMode="auto">
          <a:xfrm>
            <a:off x="719138" y="514350"/>
            <a:ext cx="3175" cy="3175"/>
          </a:xfrm>
          <a:custGeom>
            <a:avLst/>
            <a:gdLst/>
            <a:ahLst/>
            <a:cxnLst>
              <a:cxn ang="0">
                <a:pos x="0" y="0"/>
              </a:cxn>
              <a:cxn ang="0">
                <a:pos x="0" y="2"/>
              </a:cxn>
              <a:cxn ang="0">
                <a:pos x="2" y="2"/>
              </a:cxn>
              <a:cxn ang="0">
                <a:pos x="2" y="2"/>
              </a:cxn>
              <a:cxn ang="0">
                <a:pos x="2" y="2"/>
              </a:cxn>
              <a:cxn ang="0">
                <a:pos x="2" y="0"/>
              </a:cxn>
              <a:cxn ang="0">
                <a:pos x="0" y="0"/>
              </a:cxn>
              <a:cxn ang="0">
                <a:pos x="0" y="0"/>
              </a:cxn>
              <a:cxn ang="0">
                <a:pos x="0" y="2"/>
              </a:cxn>
              <a:cxn ang="0">
                <a:pos x="0" y="2"/>
              </a:cxn>
              <a:cxn ang="0">
                <a:pos x="0" y="2"/>
              </a:cxn>
              <a:cxn ang="0">
                <a:pos x="0" y="2"/>
              </a:cxn>
              <a:cxn ang="0">
                <a:pos x="2" y="2"/>
              </a:cxn>
              <a:cxn ang="0">
                <a:pos x="2" y="2"/>
              </a:cxn>
              <a:cxn ang="0">
                <a:pos x="0" y="0"/>
              </a:cxn>
              <a:cxn ang="0">
                <a:pos x="0" y="0"/>
              </a:cxn>
              <a:cxn ang="0">
                <a:pos x="0" y="0"/>
              </a:cxn>
            </a:cxnLst>
            <a:rect l="0" t="0" r="r" b="b"/>
            <a:pathLst>
              <a:path w="2" h="2">
                <a:moveTo>
                  <a:pt x="0" y="0"/>
                </a:moveTo>
                <a:lnTo>
                  <a:pt x="0" y="2"/>
                </a:lnTo>
                <a:lnTo>
                  <a:pt x="2" y="2"/>
                </a:lnTo>
                <a:lnTo>
                  <a:pt x="2" y="2"/>
                </a:lnTo>
                <a:lnTo>
                  <a:pt x="2" y="2"/>
                </a:lnTo>
                <a:lnTo>
                  <a:pt x="2" y="0"/>
                </a:lnTo>
                <a:lnTo>
                  <a:pt x="0" y="0"/>
                </a:lnTo>
                <a:lnTo>
                  <a:pt x="0" y="0"/>
                </a:lnTo>
                <a:lnTo>
                  <a:pt x="0" y="2"/>
                </a:lnTo>
                <a:lnTo>
                  <a:pt x="0" y="2"/>
                </a:lnTo>
                <a:lnTo>
                  <a:pt x="0" y="2"/>
                </a:lnTo>
                <a:lnTo>
                  <a:pt x="0" y="2"/>
                </a:lnTo>
                <a:lnTo>
                  <a:pt x="2" y="2"/>
                </a:lnTo>
                <a:lnTo>
                  <a:pt x="2" y="2"/>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13" name="Freeform 1290"/>
          <p:cNvSpPr>
            <a:spLocks/>
          </p:cNvSpPr>
          <p:nvPr userDrawn="1"/>
        </p:nvSpPr>
        <p:spPr bwMode="auto">
          <a:xfrm>
            <a:off x="719138" y="517525"/>
            <a:ext cx="3175" cy="3175"/>
          </a:xfrm>
          <a:custGeom>
            <a:avLst/>
            <a:gdLst/>
            <a:ahLst/>
            <a:cxnLst>
              <a:cxn ang="0">
                <a:pos x="0" y="2"/>
              </a:cxn>
              <a:cxn ang="0">
                <a:pos x="0" y="2"/>
              </a:cxn>
              <a:cxn ang="0">
                <a:pos x="2" y="2"/>
              </a:cxn>
              <a:cxn ang="0">
                <a:pos x="2" y="2"/>
              </a:cxn>
              <a:cxn ang="0">
                <a:pos x="2" y="2"/>
              </a:cxn>
              <a:cxn ang="0">
                <a:pos x="2" y="0"/>
              </a:cxn>
              <a:cxn ang="0">
                <a:pos x="0" y="0"/>
              </a:cxn>
              <a:cxn ang="0">
                <a:pos x="0" y="0"/>
              </a:cxn>
              <a:cxn ang="0">
                <a:pos x="0" y="0"/>
              </a:cxn>
              <a:cxn ang="0">
                <a:pos x="0" y="0"/>
              </a:cxn>
              <a:cxn ang="0">
                <a:pos x="2" y="0"/>
              </a:cxn>
              <a:cxn ang="0">
                <a:pos x="0" y="0"/>
              </a:cxn>
              <a:cxn ang="0">
                <a:pos x="0" y="0"/>
              </a:cxn>
              <a:cxn ang="0">
                <a:pos x="0" y="0"/>
              </a:cxn>
              <a:cxn ang="0">
                <a:pos x="0" y="0"/>
              </a:cxn>
              <a:cxn ang="0">
                <a:pos x="0" y="2"/>
              </a:cxn>
              <a:cxn ang="0">
                <a:pos x="0" y="2"/>
              </a:cxn>
              <a:cxn ang="0">
                <a:pos x="0" y="2"/>
              </a:cxn>
              <a:cxn ang="0">
                <a:pos x="0" y="0"/>
              </a:cxn>
              <a:cxn ang="0">
                <a:pos x="0" y="0"/>
              </a:cxn>
              <a:cxn ang="0">
                <a:pos x="0" y="0"/>
              </a:cxn>
              <a:cxn ang="0">
                <a:pos x="0" y="0"/>
              </a:cxn>
              <a:cxn ang="0">
                <a:pos x="0" y="0"/>
              </a:cxn>
              <a:cxn ang="0">
                <a:pos x="0" y="0"/>
              </a:cxn>
              <a:cxn ang="0">
                <a:pos x="0" y="2"/>
              </a:cxn>
              <a:cxn ang="0">
                <a:pos x="2" y="2"/>
              </a:cxn>
              <a:cxn ang="0">
                <a:pos x="2" y="0"/>
              </a:cxn>
              <a:cxn ang="0">
                <a:pos x="2" y="0"/>
              </a:cxn>
              <a:cxn ang="0">
                <a:pos x="0" y="0"/>
              </a:cxn>
              <a:cxn ang="0">
                <a:pos x="0" y="0"/>
              </a:cxn>
              <a:cxn ang="0">
                <a:pos x="0" y="2"/>
              </a:cxn>
              <a:cxn ang="0">
                <a:pos x="0" y="2"/>
              </a:cxn>
              <a:cxn ang="0">
                <a:pos x="2" y="2"/>
              </a:cxn>
              <a:cxn ang="0">
                <a:pos x="2" y="2"/>
              </a:cxn>
              <a:cxn ang="0">
                <a:pos x="0" y="2"/>
              </a:cxn>
              <a:cxn ang="0">
                <a:pos x="0" y="2"/>
              </a:cxn>
              <a:cxn ang="0">
                <a:pos x="0" y="2"/>
              </a:cxn>
            </a:cxnLst>
            <a:rect l="0" t="0" r="r" b="b"/>
            <a:pathLst>
              <a:path w="2" h="2">
                <a:moveTo>
                  <a:pt x="0" y="2"/>
                </a:moveTo>
                <a:lnTo>
                  <a:pt x="0" y="2"/>
                </a:lnTo>
                <a:lnTo>
                  <a:pt x="2" y="2"/>
                </a:lnTo>
                <a:lnTo>
                  <a:pt x="2" y="2"/>
                </a:lnTo>
                <a:lnTo>
                  <a:pt x="2" y="2"/>
                </a:lnTo>
                <a:lnTo>
                  <a:pt x="2" y="0"/>
                </a:lnTo>
                <a:lnTo>
                  <a:pt x="0" y="0"/>
                </a:lnTo>
                <a:lnTo>
                  <a:pt x="0" y="0"/>
                </a:lnTo>
                <a:lnTo>
                  <a:pt x="0" y="0"/>
                </a:lnTo>
                <a:lnTo>
                  <a:pt x="0" y="0"/>
                </a:lnTo>
                <a:lnTo>
                  <a:pt x="2" y="0"/>
                </a:lnTo>
                <a:lnTo>
                  <a:pt x="0" y="0"/>
                </a:lnTo>
                <a:lnTo>
                  <a:pt x="0" y="0"/>
                </a:lnTo>
                <a:lnTo>
                  <a:pt x="0" y="0"/>
                </a:lnTo>
                <a:lnTo>
                  <a:pt x="0" y="0"/>
                </a:lnTo>
                <a:lnTo>
                  <a:pt x="0" y="2"/>
                </a:lnTo>
                <a:lnTo>
                  <a:pt x="0" y="2"/>
                </a:lnTo>
                <a:lnTo>
                  <a:pt x="0" y="2"/>
                </a:lnTo>
                <a:lnTo>
                  <a:pt x="0" y="0"/>
                </a:lnTo>
                <a:lnTo>
                  <a:pt x="0" y="0"/>
                </a:lnTo>
                <a:lnTo>
                  <a:pt x="0" y="0"/>
                </a:lnTo>
                <a:lnTo>
                  <a:pt x="0" y="0"/>
                </a:lnTo>
                <a:lnTo>
                  <a:pt x="0" y="0"/>
                </a:lnTo>
                <a:lnTo>
                  <a:pt x="0" y="0"/>
                </a:lnTo>
                <a:lnTo>
                  <a:pt x="0" y="2"/>
                </a:lnTo>
                <a:lnTo>
                  <a:pt x="2" y="2"/>
                </a:lnTo>
                <a:lnTo>
                  <a:pt x="2" y="0"/>
                </a:lnTo>
                <a:lnTo>
                  <a:pt x="2" y="0"/>
                </a:lnTo>
                <a:lnTo>
                  <a:pt x="0" y="0"/>
                </a:lnTo>
                <a:lnTo>
                  <a:pt x="0" y="0"/>
                </a:lnTo>
                <a:lnTo>
                  <a:pt x="0" y="2"/>
                </a:lnTo>
                <a:lnTo>
                  <a:pt x="0" y="2"/>
                </a:lnTo>
                <a:lnTo>
                  <a:pt x="2" y="2"/>
                </a:lnTo>
                <a:lnTo>
                  <a:pt x="2"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314" name="Rectangle 1335"/>
          <p:cNvSpPr>
            <a:spLocks noChangeArrowheads="1"/>
          </p:cNvSpPr>
          <p:nvPr userDrawn="1"/>
        </p:nvSpPr>
        <p:spPr bwMode="auto">
          <a:xfrm>
            <a:off x="468313" y="5080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5" name="Rectangle 1336"/>
          <p:cNvSpPr>
            <a:spLocks noChangeArrowheads="1"/>
          </p:cNvSpPr>
          <p:nvPr userDrawn="1"/>
        </p:nvSpPr>
        <p:spPr bwMode="auto">
          <a:xfrm>
            <a:off x="474663" y="4953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6" name="Rectangle 1337"/>
          <p:cNvSpPr>
            <a:spLocks noChangeArrowheads="1"/>
          </p:cNvSpPr>
          <p:nvPr userDrawn="1"/>
        </p:nvSpPr>
        <p:spPr bwMode="auto">
          <a:xfrm>
            <a:off x="474663" y="4953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7" name="Rectangle 1340"/>
          <p:cNvSpPr>
            <a:spLocks noChangeArrowheads="1"/>
          </p:cNvSpPr>
          <p:nvPr userDrawn="1"/>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18" name="Rectangle 1341"/>
          <p:cNvSpPr>
            <a:spLocks noChangeArrowheads="1"/>
          </p:cNvSpPr>
          <p:nvPr userDrawn="1"/>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19" name="Rectangle 1342"/>
          <p:cNvSpPr>
            <a:spLocks noChangeArrowheads="1"/>
          </p:cNvSpPr>
          <p:nvPr userDrawn="1"/>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20" name="Rectangle 1343"/>
          <p:cNvSpPr>
            <a:spLocks noChangeArrowheads="1"/>
          </p:cNvSpPr>
          <p:nvPr userDrawn="1"/>
        </p:nvSpPr>
        <p:spPr bwMode="auto">
          <a:xfrm>
            <a:off x="468313" y="5080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21" name="Rectangle 1344"/>
          <p:cNvSpPr>
            <a:spLocks noChangeArrowheads="1"/>
          </p:cNvSpPr>
          <p:nvPr userDrawn="1"/>
        </p:nvSpPr>
        <p:spPr bwMode="auto">
          <a:xfrm>
            <a:off x="465138" y="485775"/>
            <a:ext cx="1587" cy="3175"/>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30" name="Title 329"/>
          <p:cNvSpPr>
            <a:spLocks noGrp="1"/>
          </p:cNvSpPr>
          <p:nvPr>
            <p:ph type="title" hasCustomPrompt="1"/>
          </p:nvPr>
        </p:nvSpPr>
        <p:spPr>
          <a:xfrm>
            <a:off x="865910" y="2721693"/>
            <a:ext cx="7296726" cy="1450437"/>
          </a:xfrm>
        </p:spPr>
        <p:txBody>
          <a:bodyPr lIns="0" tIns="0" rIns="0" bIns="0" anchor="b">
            <a:normAutofit/>
          </a:bodyPr>
          <a:lstStyle>
            <a:lvl1pPr>
              <a:defRPr sz="3800" b="1" cap="none" baseline="0">
                <a:solidFill>
                  <a:schemeClr val="bg1"/>
                </a:solidFill>
              </a:defRPr>
            </a:lvl1pPr>
          </a:lstStyle>
          <a:p>
            <a:r>
              <a:rPr lang="en-US" dirty="0" smtClean="0"/>
              <a:t>SECTION TITLE</a:t>
            </a:r>
            <a:endParaRPr lang="en-US" dirty="0"/>
          </a:p>
        </p:txBody>
      </p:sp>
      <p:sp>
        <p:nvSpPr>
          <p:cNvPr id="332" name="Text Placeholder 331"/>
          <p:cNvSpPr>
            <a:spLocks noGrp="1"/>
          </p:cNvSpPr>
          <p:nvPr>
            <p:ph type="body" sz="quarter" idx="13" hasCustomPrompt="1"/>
          </p:nvPr>
        </p:nvSpPr>
        <p:spPr>
          <a:xfrm>
            <a:off x="851104" y="4523618"/>
            <a:ext cx="7328771" cy="1548191"/>
          </a:xfrm>
        </p:spPr>
        <p:txBody>
          <a:bodyPr lIns="0" tIns="0" rIns="0" bIns="0" anchor="t">
            <a:normAutofit/>
          </a:bodyPr>
          <a:lstStyle>
            <a:lvl1pPr>
              <a:lnSpc>
                <a:spcPct val="100000"/>
              </a:lnSpc>
              <a:defRPr sz="3000" b="0" i="0" cap="none" baseline="0">
                <a:solidFill>
                  <a:schemeClr val="bg1"/>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dirty="0" smtClean="0"/>
              <a:t>Section sub-Title</a:t>
            </a:r>
          </a:p>
        </p:txBody>
      </p:sp>
      <p:sp>
        <p:nvSpPr>
          <p:cNvPr id="66" name="Rectangle 65"/>
          <p:cNvSpPr/>
          <p:nvPr userDrawn="1"/>
        </p:nvSpPr>
        <p:spPr bwMode="auto">
          <a:xfrm>
            <a:off x="0" y="4292930"/>
            <a:ext cx="9144000" cy="176260"/>
          </a:xfrm>
          <a:prstGeom prst="rect">
            <a:avLst/>
          </a:prstGeom>
          <a:solidFill>
            <a:schemeClr val="bg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smtClean="0">
              <a:ln>
                <a:noFill/>
              </a:ln>
              <a:solidFill>
                <a:schemeClr val="bg1"/>
              </a:solidFill>
              <a:effectLst/>
              <a:latin typeface="Trebuchet MS" pitchFamily="34" charset="0"/>
              <a:cs typeface="Times New Roman" pitchFamily="18" charset="0"/>
            </a:endParaRPr>
          </a:p>
        </p:txBody>
      </p:sp>
      <p:grpSp>
        <p:nvGrpSpPr>
          <p:cNvPr id="72" name="Group 71"/>
          <p:cNvGrpSpPr/>
          <p:nvPr userDrawn="1"/>
        </p:nvGrpSpPr>
        <p:grpSpPr>
          <a:xfrm>
            <a:off x="6843890" y="6342701"/>
            <a:ext cx="1773388" cy="351870"/>
            <a:chOff x="490511" y="4563533"/>
            <a:chExt cx="5191655" cy="1030111"/>
          </a:xfrm>
        </p:grpSpPr>
        <p:pic>
          <p:nvPicPr>
            <p:cNvPr id="73" name="Picture 72"/>
            <p:cNvPicPr>
              <a:picLocks noChangeAspect="1"/>
            </p:cNvPicPr>
            <p:nvPr userDrawn="1"/>
          </p:nvPicPr>
          <p:blipFill rotWithShape="1">
            <a:blip r:embed="rId6" cstate="print">
              <a:extLst>
                <a:ext uri="{28A0092B-C50C-407E-A947-70E740481C1C}">
                  <a14:useLocalDpi xmlns:a14="http://schemas.microsoft.com/office/drawing/2010/main" val="0"/>
                </a:ext>
              </a:extLst>
            </a:blip>
            <a:srcRect l="19470"/>
            <a:stretch/>
          </p:blipFill>
          <p:spPr>
            <a:xfrm>
              <a:off x="1524000" y="4571932"/>
              <a:ext cx="4158166" cy="1013340"/>
            </a:xfrm>
            <a:prstGeom prst="rect">
              <a:avLst/>
            </a:prstGeom>
          </p:spPr>
        </p:pic>
        <p:pic>
          <p:nvPicPr>
            <p:cNvPr id="74" name="Picture 73" descr="NEW-WHITE-GRADIENT-GLOBES.png"/>
            <p:cNvPicPr>
              <a:picLocks noChangeAspect="1"/>
            </p:cNvPicPr>
            <p:nvPr userDrawn="1"/>
          </p:nvPicPr>
          <p:blipFill rotWithShape="1">
            <a:blip r:embed="rId7" cstate="print">
              <a:extLst>
                <a:ext uri="{28A0092B-C50C-407E-A947-70E740481C1C}">
                  <a14:useLocalDpi xmlns:a14="http://schemas.microsoft.com/office/drawing/2010/main" val="0"/>
                </a:ext>
              </a:extLst>
            </a:blip>
            <a:srcRect b="2667"/>
            <a:stretch/>
          </p:blipFill>
          <p:spPr>
            <a:xfrm>
              <a:off x="490511" y="4563533"/>
              <a:ext cx="1079501" cy="1030111"/>
            </a:xfrm>
            <a:prstGeom prst="rect">
              <a:avLst/>
            </a:prstGeom>
          </p:spPr>
        </p:pic>
      </p:grpSp>
    </p:spTree>
    <p:extLst>
      <p:ext uri="{BB962C8B-B14F-4D97-AF65-F5344CB8AC3E}">
        <p14:creationId xmlns:p14="http://schemas.microsoft.com/office/powerpoint/2010/main" val="651626652"/>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hoto Slide">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0" y="0"/>
            <a:ext cx="9144000" cy="6136106"/>
          </a:xfrm>
        </p:spPr>
        <p:txBody>
          <a:bodyPr/>
          <a:lstStyle>
            <a:lvl1pPr algn="ctr">
              <a:defRPr/>
            </a:lvl1pPr>
          </a:lstStyle>
          <a:p>
            <a:r>
              <a:rPr lang="en-US" dirty="0" smtClean="0"/>
              <a:t>Optional Full color picture or highlight tinted photo</a:t>
            </a:r>
            <a:endParaRPr lang="en-US" dirty="0"/>
          </a:p>
        </p:txBody>
      </p:sp>
      <p:sp>
        <p:nvSpPr>
          <p:cNvPr id="12" name="Footer Placeholder 11"/>
          <p:cNvSpPr>
            <a:spLocks noGrp="1"/>
          </p:cNvSpPr>
          <p:nvPr>
            <p:ph type="ftr" sz="quarter" idx="12"/>
          </p:nvPr>
        </p:nvSpPr>
        <p:spPr/>
        <p:txBody>
          <a:bodyPr/>
          <a:lstStyle/>
          <a:p>
            <a:r>
              <a:rPr lang="en-US" smtClean="0"/>
              <a:t>Confidential &amp; for IFC Staff Only Working Draft – Discussion Paper Only</a:t>
            </a:r>
            <a:endParaRPr lang="en-US" dirty="0"/>
          </a:p>
        </p:txBody>
      </p:sp>
      <p:sp>
        <p:nvSpPr>
          <p:cNvPr id="13" name="Slide Number Placeholder 12"/>
          <p:cNvSpPr>
            <a:spLocks noGrp="1"/>
          </p:cNvSpPr>
          <p:nvPr>
            <p:ph type="sldNum" sz="quarter" idx="13"/>
          </p:nvPr>
        </p:nvSpPr>
        <p:spPr/>
        <p:txBody>
          <a:bodyPr/>
          <a:lstStyle/>
          <a:p>
            <a:pPr>
              <a:defRPr/>
            </a:pPr>
            <a:fld id="{A91C009A-D183-4B06-A7F0-ADEC358427FA}" type="slidenum">
              <a:rPr lang="en-US" smtClean="0"/>
              <a:pPr>
                <a:defRPr/>
              </a:pPr>
              <a:t>‹#›</a:t>
            </a:fld>
            <a:endParaRPr lang="en-US" dirty="0"/>
          </a:p>
        </p:txBody>
      </p:sp>
      <p:sp>
        <p:nvSpPr>
          <p:cNvPr id="2" name="Title 1"/>
          <p:cNvSpPr>
            <a:spLocks noGrp="1"/>
          </p:cNvSpPr>
          <p:nvPr>
            <p:ph type="title"/>
          </p:nvPr>
        </p:nvSpPr>
        <p:spPr>
          <a:xfrm>
            <a:off x="5110480" y="3200401"/>
            <a:ext cx="3627120" cy="761999"/>
          </a:xfrm>
        </p:spPr>
        <p:txBody>
          <a:bodyPr/>
          <a:lstStyle>
            <a:lvl1pPr>
              <a:defRPr b="1"/>
            </a:lvl1pPr>
          </a:lstStyle>
          <a:p>
            <a:r>
              <a:rPr lang="en-US" smtClean="0"/>
              <a:t>Click to edit Master title style</a:t>
            </a:r>
            <a:endParaRPr lang="en-US" dirty="0"/>
          </a:p>
        </p:txBody>
      </p:sp>
      <p:sp>
        <p:nvSpPr>
          <p:cNvPr id="6" name="Text Placeholder 5"/>
          <p:cNvSpPr>
            <a:spLocks noGrp="1"/>
          </p:cNvSpPr>
          <p:nvPr>
            <p:ph type="body" sz="quarter" idx="14"/>
          </p:nvPr>
        </p:nvSpPr>
        <p:spPr>
          <a:xfrm>
            <a:off x="5100638" y="3982720"/>
            <a:ext cx="3647122" cy="1767839"/>
          </a:xfrm>
        </p:spPr>
        <p:txBody>
          <a:bodyPr/>
          <a:lstStyle>
            <a:lvl1pPr>
              <a:defRPr b="1">
                <a:solidFill>
                  <a:srgbClr val="FFFFFF"/>
                </a:solidFill>
              </a:defRPr>
            </a:lvl1pPr>
          </a:lstStyle>
          <a:p>
            <a:pPr lvl="0"/>
            <a:r>
              <a:rPr lang="en-US" smtClean="0"/>
              <a:t>Click to edit Master text styles</a:t>
            </a:r>
          </a:p>
        </p:txBody>
      </p:sp>
    </p:spTree>
    <p:extLst>
      <p:ext uri="{BB962C8B-B14F-4D97-AF65-F5344CB8AC3E}">
        <p14:creationId xmlns:p14="http://schemas.microsoft.com/office/powerpoint/2010/main" val="3514310157"/>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ull Bleed Photo">
    <p:spTree>
      <p:nvGrpSpPr>
        <p:cNvPr id="1" name=""/>
        <p:cNvGrpSpPr/>
        <p:nvPr/>
      </p:nvGrpSpPr>
      <p:grpSpPr>
        <a:xfrm>
          <a:off x="0" y="0"/>
          <a:ext cx="0" cy="0"/>
          <a:chOff x="0" y="0"/>
          <a:chExt cx="0" cy="0"/>
        </a:xfrm>
      </p:grpSpPr>
      <p:sp>
        <p:nvSpPr>
          <p:cNvPr id="2" name="Rectangle 1"/>
          <p:cNvSpPr/>
          <p:nvPr userDrawn="1"/>
        </p:nvSpPr>
        <p:spPr bwMode="auto">
          <a:xfrm>
            <a:off x="5175250" y="5302250"/>
            <a:ext cx="3968750" cy="155575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indent="-115888">
              <a:spcBef>
                <a:spcPct val="50000"/>
              </a:spcBef>
              <a:buFontTx/>
              <a:buChar char="•"/>
            </a:pPr>
            <a:endParaRPr lang="en-US" sz="1300" b="0" smtClean="0">
              <a:solidFill>
                <a:srgbClr val="021F43"/>
              </a:solidFill>
            </a:endParaRPr>
          </a:p>
        </p:txBody>
      </p:sp>
      <p:sp>
        <p:nvSpPr>
          <p:cNvPr id="4" name="Picture Placeholder 3"/>
          <p:cNvSpPr>
            <a:spLocks noGrp="1"/>
          </p:cNvSpPr>
          <p:nvPr>
            <p:ph type="pic" sz="quarter" idx="10" hasCustomPrompt="1"/>
          </p:nvPr>
        </p:nvSpPr>
        <p:spPr>
          <a:xfrm>
            <a:off x="0" y="0"/>
            <a:ext cx="9144000" cy="6858000"/>
          </a:xfrm>
        </p:spPr>
        <p:txBody>
          <a:bodyPr/>
          <a:lstStyle>
            <a:lvl1pPr algn="ctr">
              <a:defRPr baseline="0"/>
            </a:lvl1pPr>
          </a:lstStyle>
          <a:p>
            <a:r>
              <a:rPr lang="en-US" dirty="0" smtClean="0"/>
              <a:t>Optional Full color picture or highlight tinted photo</a:t>
            </a:r>
            <a:endParaRPr lang="en-US" dirty="0"/>
          </a:p>
        </p:txBody>
      </p:sp>
      <p:sp>
        <p:nvSpPr>
          <p:cNvPr id="5" name="Title 1"/>
          <p:cNvSpPr>
            <a:spLocks noGrp="1"/>
          </p:cNvSpPr>
          <p:nvPr>
            <p:ph type="title"/>
          </p:nvPr>
        </p:nvSpPr>
        <p:spPr>
          <a:xfrm>
            <a:off x="5110480" y="3200401"/>
            <a:ext cx="3627120" cy="761999"/>
          </a:xfrm>
        </p:spPr>
        <p:txBody>
          <a:bodyPr/>
          <a:lstStyle>
            <a:lvl1pPr>
              <a:defRPr b="1"/>
            </a:lvl1pPr>
          </a:lstStyle>
          <a:p>
            <a:r>
              <a:rPr lang="en-US" smtClean="0"/>
              <a:t>Click to edit Master title style</a:t>
            </a:r>
            <a:endParaRPr lang="en-US" dirty="0"/>
          </a:p>
        </p:txBody>
      </p:sp>
      <p:sp>
        <p:nvSpPr>
          <p:cNvPr id="6" name="Text Placeholder 5"/>
          <p:cNvSpPr>
            <a:spLocks noGrp="1"/>
          </p:cNvSpPr>
          <p:nvPr>
            <p:ph type="body" sz="quarter" idx="14"/>
          </p:nvPr>
        </p:nvSpPr>
        <p:spPr>
          <a:xfrm>
            <a:off x="5100638" y="3982720"/>
            <a:ext cx="3647122" cy="1767839"/>
          </a:xfrm>
        </p:spPr>
        <p:txBody>
          <a:bodyPr/>
          <a:lstStyle>
            <a:lvl1pPr>
              <a:defRPr b="0">
                <a:solidFill>
                  <a:schemeClr val="tx2">
                    <a:lumMod val="50000"/>
                    <a:lumOff val="50000"/>
                  </a:schemeClr>
                </a:solidFill>
              </a:defRPr>
            </a:lvl1pPr>
          </a:lstStyle>
          <a:p>
            <a:pPr lvl="0"/>
            <a:r>
              <a:rPr lang="en-US" smtClean="0"/>
              <a:t>Click to edit Master text styles</a:t>
            </a:r>
          </a:p>
        </p:txBody>
      </p:sp>
    </p:spTree>
    <p:extLst>
      <p:ext uri="{BB962C8B-B14F-4D97-AF65-F5344CB8AC3E}">
        <p14:creationId xmlns:p14="http://schemas.microsoft.com/office/powerpoint/2010/main" val="3923139612"/>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Light Highligh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6934" y="346364"/>
            <a:ext cx="3145592" cy="5784272"/>
          </a:xfrm>
        </p:spPr>
        <p:txBody>
          <a:bodyPr anchor="ctr">
            <a:normAutofit/>
          </a:bodyPr>
          <a:lstStyle>
            <a:lvl1pPr>
              <a:defRPr sz="3200" b="0" i="0">
                <a:solidFill>
                  <a:srgbClr val="021F43"/>
                </a:solidFill>
                <a:latin typeface="+mn-lt"/>
                <a:cs typeface="Andes ExtraLight"/>
              </a:defRPr>
            </a:lvl1pPr>
          </a:lstStyle>
          <a:p>
            <a:r>
              <a:rPr lang="en-US" dirty="0" smtClean="0"/>
              <a:t>Slide title or important thought</a:t>
            </a:r>
            <a:endParaRPr lang="en-US" dirty="0"/>
          </a:p>
        </p:txBody>
      </p:sp>
      <p:sp>
        <p:nvSpPr>
          <p:cNvPr id="4" name="Content Placeholder 3"/>
          <p:cNvSpPr>
            <a:spLocks noGrp="1"/>
          </p:cNvSpPr>
          <p:nvPr>
            <p:ph sz="half" idx="2" hasCustomPrompt="1"/>
          </p:nvPr>
        </p:nvSpPr>
        <p:spPr>
          <a:xfrm>
            <a:off x="3682999" y="346364"/>
            <a:ext cx="5166895" cy="5784271"/>
          </a:xfrm>
        </p:spPr>
        <p:txBody>
          <a:bodyPr anchor="ctr"/>
          <a:lstStyle>
            <a:lvl1pPr>
              <a:lnSpc>
                <a:spcPct val="125000"/>
              </a:lnSpc>
              <a:spcBef>
                <a:spcPts val="0"/>
              </a:spcBef>
              <a:spcAft>
                <a:spcPts val="2200"/>
              </a:spcAft>
              <a:defRPr sz="2200">
                <a:solidFill>
                  <a:schemeClr val="tx2">
                    <a:lumMod val="50000"/>
                    <a:lumOff val="50000"/>
                  </a:schemeClr>
                </a:solidFill>
              </a:defRPr>
            </a:lvl1pPr>
            <a:lvl2pPr marL="0" indent="0">
              <a:lnSpc>
                <a:spcPct val="125000"/>
              </a:lnSpc>
              <a:spcBef>
                <a:spcPts val="0"/>
              </a:spcBef>
              <a:spcAft>
                <a:spcPts val="2200"/>
              </a:spcAft>
              <a:buNone/>
              <a:defRPr sz="2000" baseline="0">
                <a:solidFill>
                  <a:schemeClr val="tx2">
                    <a:lumMod val="50000"/>
                    <a:lumOff val="50000"/>
                  </a:schemeClr>
                </a:solidFill>
              </a:defRPr>
            </a:lvl2pPr>
            <a:lvl3pPr marL="0" indent="0">
              <a:lnSpc>
                <a:spcPct val="130000"/>
              </a:lnSpc>
              <a:buNone/>
              <a:defRPr sz="1600">
                <a:solidFill>
                  <a:schemeClr val="tx2">
                    <a:lumMod val="50000"/>
                    <a:lumOff val="50000"/>
                  </a:schemeClr>
                </a:solidFill>
              </a:defRPr>
            </a:lvl3pPr>
            <a:lvl4pPr marL="182880" indent="0">
              <a:lnSpc>
                <a:spcPct val="130000"/>
              </a:lnSpc>
              <a:buNone/>
              <a:defRPr sz="1600">
                <a:solidFill>
                  <a:schemeClr val="tx2">
                    <a:lumMod val="50000"/>
                    <a:lumOff val="50000"/>
                  </a:schemeClr>
                </a:solidFill>
              </a:defRPr>
            </a:lvl4pPr>
            <a:lvl5pPr marL="454914" indent="0">
              <a:lnSpc>
                <a:spcPct val="130000"/>
              </a:lnSpc>
              <a:buNone/>
              <a:defRPr sz="1600">
                <a:solidFill>
                  <a:schemeClr val="tx2">
                    <a:lumMod val="50000"/>
                    <a:lumOff val="50000"/>
                  </a:schemeClr>
                </a:solidFill>
              </a:defRPr>
            </a:lvl5pPr>
            <a:lvl6pPr>
              <a:defRPr sz="1800"/>
            </a:lvl6pPr>
            <a:lvl7pPr>
              <a:defRPr sz="1800"/>
            </a:lvl7pPr>
            <a:lvl8pPr>
              <a:defRPr sz="1800"/>
            </a:lvl8pPr>
            <a:lvl9pPr>
              <a:defRPr sz="1800"/>
            </a:lvl9pPr>
          </a:lstStyle>
          <a:p>
            <a:pPr marL="0" marR="0" lvl="0" indent="0" algn="l" defTabSz="914400" rtl="0" eaLnBrk="0" fontAlgn="base" latinLnBrk="0" hangingPunct="0">
              <a:lnSpc>
                <a:spcPct val="130000"/>
              </a:lnSpc>
              <a:spcBef>
                <a:spcPts val="1800"/>
              </a:spcBef>
              <a:spcAft>
                <a:spcPct val="0"/>
              </a:spcAft>
              <a:buClr>
                <a:schemeClr val="tx2">
                  <a:lumMod val="75000"/>
                  <a:lumOff val="25000"/>
                </a:schemeClr>
              </a:buClr>
              <a:buSzTx/>
              <a:buFontTx/>
              <a:buNone/>
              <a:tabLst/>
              <a:defRPr/>
            </a:pPr>
            <a:r>
              <a:rPr lang="en-US" dirty="0" smtClean="0"/>
              <a:t>Bullets are not suggested for this slide style</a:t>
            </a:r>
          </a:p>
          <a:p>
            <a:pPr marL="0" marR="0" lvl="0" indent="0" algn="l" defTabSz="914400" rtl="0" eaLnBrk="0" fontAlgn="base" latinLnBrk="0" hangingPunct="0">
              <a:lnSpc>
                <a:spcPct val="130000"/>
              </a:lnSpc>
              <a:spcBef>
                <a:spcPts val="1800"/>
              </a:spcBef>
              <a:spcAft>
                <a:spcPct val="0"/>
              </a:spcAft>
              <a:buClr>
                <a:schemeClr val="tx2">
                  <a:lumMod val="75000"/>
                  <a:lumOff val="25000"/>
                </a:schemeClr>
              </a:buClr>
              <a:buSzTx/>
              <a:buFontTx/>
              <a:buNone/>
              <a:tabLst/>
              <a:defRPr/>
            </a:pPr>
            <a:r>
              <a:rPr lang="en-US" dirty="0" smtClean="0"/>
              <a:t>Content may be text, photo, smart art, movie, charts or tables. </a:t>
            </a:r>
            <a:endParaRPr lang="en-US" dirty="0"/>
          </a:p>
        </p:txBody>
      </p:sp>
      <p:sp>
        <p:nvSpPr>
          <p:cNvPr id="8" name="Footer Placeholder 7"/>
          <p:cNvSpPr>
            <a:spLocks noGrp="1"/>
          </p:cNvSpPr>
          <p:nvPr>
            <p:ph type="ftr" sz="quarter" idx="11"/>
          </p:nvPr>
        </p:nvSpPr>
        <p:spPr/>
        <p:txBody>
          <a:bodyPr/>
          <a:lstStyle/>
          <a:p>
            <a:r>
              <a:rPr lang="en-US" smtClean="0"/>
              <a:t>Confidential &amp; for IFC Staff Only Working Draft – Discussion Paper Only</a:t>
            </a:r>
            <a:endParaRPr lang="en-US" dirty="0"/>
          </a:p>
        </p:txBody>
      </p:sp>
      <p:sp>
        <p:nvSpPr>
          <p:cNvPr id="9" name="Slide Number Placeholder 8"/>
          <p:cNvSpPr>
            <a:spLocks noGrp="1"/>
          </p:cNvSpPr>
          <p:nvPr>
            <p:ph type="sldNum" sz="quarter" idx="12"/>
          </p:nvPr>
        </p:nvSpPr>
        <p:spPr>
          <a:xfrm>
            <a:off x="356934" y="6350002"/>
            <a:ext cx="552283" cy="358440"/>
          </a:xfrm>
        </p:spPr>
        <p:txBody>
          <a:bodyPr/>
          <a:lstStyle/>
          <a:p>
            <a:pPr>
              <a:defRPr/>
            </a:pPr>
            <a:fld id="{A91C009A-D183-4B06-A7F0-ADEC358427FA}" type="slidenum">
              <a:rPr lang="en-US" smtClean="0"/>
              <a:pPr>
                <a:defRPr/>
              </a:pPr>
              <a:t>‹#›</a:t>
            </a:fld>
            <a:endParaRPr lang="en-US" dirty="0"/>
          </a:p>
        </p:txBody>
      </p:sp>
    </p:spTree>
    <p:extLst>
      <p:ext uri="{BB962C8B-B14F-4D97-AF65-F5344CB8AC3E}">
        <p14:creationId xmlns:p14="http://schemas.microsoft.com/office/powerpoint/2010/main" val="180416679"/>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ark Highligh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6934" y="346364"/>
            <a:ext cx="3145592" cy="5784272"/>
          </a:xfrm>
        </p:spPr>
        <p:txBody>
          <a:bodyPr anchor="ctr">
            <a:normAutofit/>
          </a:bodyPr>
          <a:lstStyle>
            <a:lvl1pPr>
              <a:defRPr sz="3200" b="0" i="0">
                <a:solidFill>
                  <a:schemeClr val="tx1"/>
                </a:solidFill>
                <a:latin typeface="+mn-lt"/>
                <a:cs typeface="Andes ExtraLight"/>
              </a:defRPr>
            </a:lvl1pPr>
          </a:lstStyle>
          <a:p>
            <a:r>
              <a:rPr lang="en-US" dirty="0" smtClean="0"/>
              <a:t>Slide title or important thought</a:t>
            </a:r>
            <a:endParaRPr lang="en-US" dirty="0"/>
          </a:p>
        </p:txBody>
      </p:sp>
      <p:sp>
        <p:nvSpPr>
          <p:cNvPr id="4" name="Content Placeholder 3"/>
          <p:cNvSpPr>
            <a:spLocks noGrp="1"/>
          </p:cNvSpPr>
          <p:nvPr>
            <p:ph sz="half" idx="2" hasCustomPrompt="1"/>
          </p:nvPr>
        </p:nvSpPr>
        <p:spPr>
          <a:xfrm>
            <a:off x="3682999" y="346364"/>
            <a:ext cx="5166895" cy="5784271"/>
          </a:xfrm>
        </p:spPr>
        <p:txBody>
          <a:bodyPr anchor="ctr"/>
          <a:lstStyle>
            <a:lvl1pPr>
              <a:lnSpc>
                <a:spcPct val="125000"/>
              </a:lnSpc>
              <a:spcBef>
                <a:spcPts val="0"/>
              </a:spcBef>
              <a:spcAft>
                <a:spcPts val="2200"/>
              </a:spcAft>
              <a:defRPr sz="2200">
                <a:solidFill>
                  <a:schemeClr val="tx2">
                    <a:lumMod val="50000"/>
                    <a:lumOff val="50000"/>
                  </a:schemeClr>
                </a:solidFill>
              </a:defRPr>
            </a:lvl1pPr>
            <a:lvl2pPr marL="0" indent="0">
              <a:lnSpc>
                <a:spcPct val="125000"/>
              </a:lnSpc>
              <a:spcBef>
                <a:spcPts val="0"/>
              </a:spcBef>
              <a:spcAft>
                <a:spcPts val="2200"/>
              </a:spcAft>
              <a:buNone/>
              <a:defRPr sz="2000" baseline="0">
                <a:solidFill>
                  <a:schemeClr val="tx2">
                    <a:lumMod val="50000"/>
                    <a:lumOff val="50000"/>
                  </a:schemeClr>
                </a:solidFill>
              </a:defRPr>
            </a:lvl2pPr>
            <a:lvl3pPr marL="0" indent="0">
              <a:lnSpc>
                <a:spcPct val="130000"/>
              </a:lnSpc>
              <a:buNone/>
              <a:defRPr sz="1600">
                <a:solidFill>
                  <a:schemeClr val="tx2">
                    <a:lumMod val="50000"/>
                    <a:lumOff val="50000"/>
                  </a:schemeClr>
                </a:solidFill>
              </a:defRPr>
            </a:lvl3pPr>
            <a:lvl4pPr marL="182880" indent="0">
              <a:lnSpc>
                <a:spcPct val="130000"/>
              </a:lnSpc>
              <a:buNone/>
              <a:defRPr sz="1600">
                <a:solidFill>
                  <a:schemeClr val="tx2">
                    <a:lumMod val="50000"/>
                    <a:lumOff val="50000"/>
                  </a:schemeClr>
                </a:solidFill>
              </a:defRPr>
            </a:lvl4pPr>
            <a:lvl5pPr marL="454914" indent="0">
              <a:lnSpc>
                <a:spcPct val="130000"/>
              </a:lnSpc>
              <a:buNone/>
              <a:defRPr sz="1600">
                <a:solidFill>
                  <a:schemeClr val="tx2">
                    <a:lumMod val="50000"/>
                    <a:lumOff val="50000"/>
                  </a:schemeClr>
                </a:solidFill>
              </a:defRPr>
            </a:lvl5pPr>
            <a:lvl6pPr>
              <a:defRPr sz="1800"/>
            </a:lvl6pPr>
            <a:lvl7pPr>
              <a:defRPr sz="1800"/>
            </a:lvl7pPr>
            <a:lvl8pPr>
              <a:defRPr sz="1800"/>
            </a:lvl8pPr>
            <a:lvl9pPr>
              <a:defRPr sz="1800"/>
            </a:lvl9pPr>
          </a:lstStyle>
          <a:p>
            <a:pPr marL="0" marR="0" lvl="0" indent="0" algn="l" defTabSz="914400" rtl="0" eaLnBrk="0" fontAlgn="base" latinLnBrk="0" hangingPunct="0">
              <a:lnSpc>
                <a:spcPct val="130000"/>
              </a:lnSpc>
              <a:spcBef>
                <a:spcPts val="1800"/>
              </a:spcBef>
              <a:spcAft>
                <a:spcPct val="0"/>
              </a:spcAft>
              <a:buClr>
                <a:schemeClr val="tx2">
                  <a:lumMod val="75000"/>
                  <a:lumOff val="25000"/>
                </a:schemeClr>
              </a:buClr>
              <a:buSzTx/>
              <a:buFontTx/>
              <a:buNone/>
              <a:tabLst/>
              <a:defRPr/>
            </a:pPr>
            <a:r>
              <a:rPr lang="en-US" dirty="0" smtClean="0"/>
              <a:t>Bullets are not suggested for this slide style</a:t>
            </a:r>
          </a:p>
          <a:p>
            <a:pPr marL="0" marR="0" lvl="0" indent="0" algn="l" defTabSz="914400" rtl="0" eaLnBrk="0" fontAlgn="base" latinLnBrk="0" hangingPunct="0">
              <a:lnSpc>
                <a:spcPct val="130000"/>
              </a:lnSpc>
              <a:spcBef>
                <a:spcPts val="1800"/>
              </a:spcBef>
              <a:spcAft>
                <a:spcPct val="0"/>
              </a:spcAft>
              <a:buClr>
                <a:schemeClr val="tx2">
                  <a:lumMod val="75000"/>
                  <a:lumOff val="25000"/>
                </a:schemeClr>
              </a:buClr>
              <a:buSzTx/>
              <a:buFontTx/>
              <a:buNone/>
              <a:tabLst/>
              <a:defRPr/>
            </a:pPr>
            <a:r>
              <a:rPr lang="en-US" dirty="0" smtClean="0"/>
              <a:t>Content may be text, photo, smart art, movie, charts or tables. </a:t>
            </a:r>
            <a:endParaRPr lang="en-US" dirty="0"/>
          </a:p>
        </p:txBody>
      </p:sp>
      <p:sp>
        <p:nvSpPr>
          <p:cNvPr id="8" name="Footer Placeholder 7"/>
          <p:cNvSpPr>
            <a:spLocks noGrp="1"/>
          </p:cNvSpPr>
          <p:nvPr>
            <p:ph type="ftr" sz="quarter" idx="11"/>
          </p:nvPr>
        </p:nvSpPr>
        <p:spPr/>
        <p:txBody>
          <a:bodyPr/>
          <a:lstStyle/>
          <a:p>
            <a:r>
              <a:rPr lang="en-US" smtClean="0"/>
              <a:t>Confidential &amp; for IFC Staff Only Working Draft – Discussion Paper Only</a:t>
            </a:r>
            <a:endParaRPr lang="en-US" dirty="0"/>
          </a:p>
        </p:txBody>
      </p:sp>
      <p:sp>
        <p:nvSpPr>
          <p:cNvPr id="9" name="Slide Number Placeholder 8"/>
          <p:cNvSpPr>
            <a:spLocks noGrp="1"/>
          </p:cNvSpPr>
          <p:nvPr>
            <p:ph type="sldNum" sz="quarter" idx="12"/>
          </p:nvPr>
        </p:nvSpPr>
        <p:spPr>
          <a:xfrm>
            <a:off x="356934" y="6350002"/>
            <a:ext cx="552283" cy="358440"/>
          </a:xfrm>
        </p:spPr>
        <p:txBody>
          <a:bodyPr/>
          <a:lstStyle/>
          <a:p>
            <a:pPr>
              <a:defRPr/>
            </a:pPr>
            <a:fld id="{A91C009A-D183-4B06-A7F0-ADEC358427FA}" type="slidenum">
              <a:rPr lang="en-US" smtClean="0"/>
              <a:pPr>
                <a:defRPr/>
              </a:pPr>
              <a:t>‹#›</a:t>
            </a:fld>
            <a:endParaRPr lang="en-US" dirty="0"/>
          </a:p>
        </p:txBody>
      </p:sp>
    </p:spTree>
    <p:extLst>
      <p:ext uri="{BB962C8B-B14F-4D97-AF65-F5344CB8AC3E}">
        <p14:creationId xmlns:p14="http://schemas.microsoft.com/office/powerpoint/2010/main" val="2857186447"/>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extLst>
      <p:ext uri="{BB962C8B-B14F-4D97-AF65-F5344CB8AC3E}">
        <p14:creationId xmlns:p14="http://schemas.microsoft.com/office/powerpoint/2010/main" val="216904984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533400" y="6324600"/>
            <a:ext cx="5257800" cy="152400"/>
          </a:xfrm>
          <a:prstGeom prst="rect">
            <a:avLst/>
          </a:prstGeom>
        </p:spPr>
        <p:txBody>
          <a:bodyPr/>
          <a:lstStyle>
            <a:lvl1pPr>
              <a:defRPr/>
            </a:lvl1pPr>
          </a:lstStyle>
          <a:p>
            <a:pPr>
              <a:defRPr/>
            </a:pPr>
            <a:endParaRPr lang="fr-FR" sz="2800" b="0" dirty="0">
              <a:solidFill>
                <a:srgbClr val="000000"/>
              </a:solidFill>
              <a:latin typeface="Arial" charset="0"/>
              <a:cs typeface="+mn-cs"/>
            </a:endParaRPr>
          </a:p>
        </p:txBody>
      </p:sp>
      <p:sp>
        <p:nvSpPr>
          <p:cNvPr id="3" name="Slide Number Placeholder 5"/>
          <p:cNvSpPr>
            <a:spLocks noGrp="1"/>
          </p:cNvSpPr>
          <p:nvPr>
            <p:ph type="sldNum" sz="quarter" idx="11"/>
          </p:nvPr>
        </p:nvSpPr>
        <p:spPr>
          <a:xfrm>
            <a:off x="7086600" y="6477000"/>
            <a:ext cx="1527175" cy="152400"/>
          </a:xfrm>
          <a:prstGeom prst="rect">
            <a:avLst/>
          </a:prstGeom>
        </p:spPr>
        <p:txBody>
          <a:bodyPr/>
          <a:lstStyle>
            <a:lvl1pPr>
              <a:defRPr/>
            </a:lvl1pPr>
          </a:lstStyle>
          <a:p>
            <a:pPr>
              <a:defRPr/>
            </a:pPr>
            <a:fld id="{C5099081-E577-4970-BC88-1439691E9B8E}" type="slidenum">
              <a:rPr lang="en-GB" sz="2800" b="0">
                <a:solidFill>
                  <a:srgbClr val="000000"/>
                </a:solidFill>
                <a:latin typeface="Arial" charset="0"/>
                <a:cs typeface="+mn-cs"/>
              </a:rPr>
              <a:pPr>
                <a:defRPr/>
              </a:pPr>
              <a:t>‹#›</a:t>
            </a:fld>
            <a:endParaRPr lang="en-GB" sz="2800" b="0" dirty="0">
              <a:solidFill>
                <a:srgbClr val="000000"/>
              </a:solidFill>
              <a:latin typeface="Arial" charset="0"/>
              <a:cs typeface="+mn-cs"/>
            </a:endParaRPr>
          </a:p>
        </p:txBody>
      </p:sp>
      <p:sp>
        <p:nvSpPr>
          <p:cNvPr id="4" name="Date Placeholder 3"/>
          <p:cNvSpPr>
            <a:spLocks noGrp="1"/>
          </p:cNvSpPr>
          <p:nvPr>
            <p:ph type="dt" sz="half" idx="12"/>
          </p:nvPr>
        </p:nvSpPr>
        <p:spPr>
          <a:xfrm>
            <a:off x="7086600" y="6324600"/>
            <a:ext cx="1524000" cy="152400"/>
          </a:xfrm>
          <a:prstGeom prst="rect">
            <a:avLst/>
          </a:prstGeom>
        </p:spPr>
        <p:txBody>
          <a:bodyPr/>
          <a:lstStyle>
            <a:lvl1pPr>
              <a:defRPr/>
            </a:lvl1pPr>
          </a:lstStyle>
          <a:p>
            <a:pPr>
              <a:defRPr/>
            </a:pPr>
            <a:endParaRPr lang="en-GB" sz="2800" b="0" dirty="0">
              <a:solidFill>
                <a:srgbClr val="000000"/>
              </a:solidFill>
              <a:latin typeface="Arial" charset="0"/>
              <a:cs typeface="+mn-cs"/>
            </a:endParaRPr>
          </a:p>
        </p:txBody>
      </p:sp>
    </p:spTree>
    <p:extLst>
      <p:ext uri="{BB962C8B-B14F-4D97-AF65-F5344CB8AC3E}">
        <p14:creationId xmlns:p14="http://schemas.microsoft.com/office/powerpoint/2010/main" val="4125970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6934" y="301626"/>
            <a:ext cx="8462029" cy="756707"/>
          </a:xfrm>
        </p:spPr>
        <p:txBody>
          <a:bodyPr anchor="b">
            <a:normAutofit/>
          </a:bodyPr>
          <a:lstStyle>
            <a:lvl1pPr>
              <a:defRPr sz="2200" b="0" i="0">
                <a:solidFill>
                  <a:schemeClr val="tx1"/>
                </a:solidFill>
              </a:defRPr>
            </a:lvl1pPr>
          </a:lstStyle>
          <a:p>
            <a:r>
              <a:rPr lang="en-US" dirty="0" smtClean="0"/>
              <a:t>Table of contents </a:t>
            </a:r>
            <a:br>
              <a:rPr lang="en-US" dirty="0" smtClean="0"/>
            </a:br>
            <a:r>
              <a:rPr lang="en-US" dirty="0" smtClean="0"/>
              <a:t>Or Agenda Slide</a:t>
            </a:r>
            <a:endParaRPr lang="en-US" dirty="0"/>
          </a:p>
        </p:txBody>
      </p:sp>
      <p:sp>
        <p:nvSpPr>
          <p:cNvPr id="4" name="Slide Number Placeholder 3"/>
          <p:cNvSpPr>
            <a:spLocks noGrp="1"/>
          </p:cNvSpPr>
          <p:nvPr>
            <p:ph type="sldNum" sz="quarter" idx="11"/>
          </p:nvPr>
        </p:nvSpPr>
        <p:spPr/>
        <p:txBody>
          <a:bodyPr/>
          <a:lstStyle/>
          <a:p>
            <a:pPr>
              <a:defRPr/>
            </a:pPr>
            <a:fld id="{A91C009A-D183-4B06-A7F0-ADEC358427FA}" type="slidenum">
              <a:rPr lang="en-US" smtClean="0"/>
              <a:pPr>
                <a:defRPr/>
              </a:pPr>
              <a:t>‹#›</a:t>
            </a:fld>
            <a:endParaRPr lang="en-US" dirty="0"/>
          </a:p>
        </p:txBody>
      </p:sp>
      <p:sp>
        <p:nvSpPr>
          <p:cNvPr id="5" name="Footer Placeholder 4"/>
          <p:cNvSpPr>
            <a:spLocks noGrp="1"/>
          </p:cNvSpPr>
          <p:nvPr>
            <p:ph type="ftr" sz="quarter" idx="12"/>
          </p:nvPr>
        </p:nvSpPr>
        <p:spPr/>
        <p:txBody>
          <a:bodyPr/>
          <a:lstStyle/>
          <a:p>
            <a:r>
              <a:rPr lang="en-US" smtClean="0"/>
              <a:t>Confidential &amp; for IFC Staff Only Working Draft – Discussion Paper Only</a:t>
            </a:r>
            <a:endParaRPr lang="en-US" dirty="0"/>
          </a:p>
        </p:txBody>
      </p:sp>
      <p:sp>
        <p:nvSpPr>
          <p:cNvPr id="7" name="Text Placeholder 6"/>
          <p:cNvSpPr>
            <a:spLocks noGrp="1"/>
          </p:cNvSpPr>
          <p:nvPr>
            <p:ph type="body" sz="quarter" idx="13" hasCustomPrompt="1"/>
          </p:nvPr>
        </p:nvSpPr>
        <p:spPr>
          <a:xfrm>
            <a:off x="349250" y="1598613"/>
            <a:ext cx="8477250" cy="4613804"/>
          </a:xfrm>
        </p:spPr>
        <p:txBody>
          <a:bodyPr>
            <a:normAutofit/>
          </a:bodyPr>
          <a:lstStyle>
            <a:lvl1pPr>
              <a:lnSpc>
                <a:spcPct val="100000"/>
              </a:lnSpc>
              <a:spcBef>
                <a:spcPts val="2400"/>
              </a:spcBef>
              <a:tabLst>
                <a:tab pos="8402638" algn="r"/>
              </a:tabLst>
              <a:defRPr lang="en-US" sz="1600" smtClean="0"/>
            </a:lvl1pPr>
          </a:lstStyle>
          <a:p>
            <a:pPr lvl="0"/>
            <a:r>
              <a:rPr lang="en-US" dirty="0" smtClean="0"/>
              <a:t>Introduction: (press Tab key)  	Slides XX to XX</a:t>
            </a:r>
          </a:p>
          <a:p>
            <a:pPr lvl="0"/>
            <a:r>
              <a:rPr lang="en-US" dirty="0" smtClean="0"/>
              <a:t>Section Title: (press Tab key)   	Slides XX to XX</a:t>
            </a:r>
          </a:p>
          <a:p>
            <a:pPr lvl="0"/>
            <a:r>
              <a:rPr lang="en-US" dirty="0" smtClean="0"/>
              <a:t>Conclusion:  (press Tab key)  	Slides XX to XX</a:t>
            </a:r>
            <a:endParaRPr lang="en-US" dirty="0"/>
          </a:p>
        </p:txBody>
      </p:sp>
      <p:sp>
        <p:nvSpPr>
          <p:cNvPr id="9" name="Rectangle 8"/>
          <p:cNvSpPr/>
          <p:nvPr userDrawn="1"/>
        </p:nvSpPr>
        <p:spPr bwMode="auto">
          <a:xfrm>
            <a:off x="0" y="1100091"/>
            <a:ext cx="9144000" cy="176260"/>
          </a:xfrm>
          <a:prstGeom prst="rect">
            <a:avLst/>
          </a:prstGeom>
          <a:solidFill>
            <a:schemeClr val="bg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smtClean="0">
              <a:ln>
                <a:noFill/>
              </a:ln>
              <a:solidFill>
                <a:schemeClr val="bg1"/>
              </a:solidFill>
              <a:effectLst/>
              <a:latin typeface="Trebuchet MS" pitchFamily="34" charset="0"/>
              <a:cs typeface="Times New Roman" pitchFamily="18" charset="0"/>
            </a:endParaRPr>
          </a:p>
        </p:txBody>
      </p:sp>
    </p:spTree>
    <p:extLst>
      <p:ext uri="{BB962C8B-B14F-4D97-AF65-F5344CB8AC3E}">
        <p14:creationId xmlns:p14="http://schemas.microsoft.com/office/powerpoint/2010/main" val="129361792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Full Page">
    <p:spTree>
      <p:nvGrpSpPr>
        <p:cNvPr id="1" name=""/>
        <p:cNvGrpSpPr/>
        <p:nvPr/>
      </p:nvGrpSpPr>
      <p:grpSpPr>
        <a:xfrm>
          <a:off x="0" y="0"/>
          <a:ext cx="0" cy="0"/>
          <a:chOff x="0" y="0"/>
          <a:chExt cx="0" cy="0"/>
        </a:xfrm>
      </p:grpSpPr>
      <p:sp>
        <p:nvSpPr>
          <p:cNvPr id="259" name="Freeform 1682"/>
          <p:cNvSpPr>
            <a:spLocks/>
          </p:cNvSpPr>
          <p:nvPr userDrawn="1"/>
        </p:nvSpPr>
        <p:spPr bwMode="auto">
          <a:xfrm flipH="1">
            <a:off x="6380163" y="615950"/>
            <a:ext cx="1014412" cy="1895475"/>
          </a:xfrm>
          <a:custGeom>
            <a:avLst/>
            <a:gdLst/>
            <a:ahLst/>
            <a:cxnLst>
              <a:cxn ang="0">
                <a:pos x="0" y="0"/>
              </a:cxn>
              <a:cxn ang="0">
                <a:pos x="38" y="110"/>
              </a:cxn>
              <a:cxn ang="0">
                <a:pos x="78" y="216"/>
              </a:cxn>
              <a:cxn ang="0">
                <a:pos x="106" y="304"/>
              </a:cxn>
              <a:cxn ang="0">
                <a:pos x="136" y="398"/>
              </a:cxn>
              <a:cxn ang="0">
                <a:pos x="164" y="506"/>
              </a:cxn>
              <a:cxn ang="0">
                <a:pos x="206" y="672"/>
              </a:cxn>
              <a:cxn ang="0">
                <a:pos x="236" y="788"/>
              </a:cxn>
              <a:cxn ang="0">
                <a:pos x="272" y="990"/>
              </a:cxn>
              <a:cxn ang="0">
                <a:pos x="286" y="1086"/>
              </a:cxn>
              <a:cxn ang="0">
                <a:pos x="302" y="1194"/>
              </a:cxn>
              <a:cxn ang="0">
                <a:pos x="638" y="1194"/>
              </a:cxn>
              <a:cxn ang="0">
                <a:pos x="624" y="1142"/>
              </a:cxn>
              <a:cxn ang="0">
                <a:pos x="598" y="1060"/>
              </a:cxn>
              <a:cxn ang="0">
                <a:pos x="572" y="980"/>
              </a:cxn>
              <a:cxn ang="0">
                <a:pos x="548" y="912"/>
              </a:cxn>
              <a:cxn ang="0">
                <a:pos x="494" y="784"/>
              </a:cxn>
              <a:cxn ang="0">
                <a:pos x="456" y="698"/>
              </a:cxn>
              <a:cxn ang="0">
                <a:pos x="424" y="626"/>
              </a:cxn>
              <a:cxn ang="0">
                <a:pos x="378" y="532"/>
              </a:cxn>
              <a:cxn ang="0">
                <a:pos x="340" y="470"/>
              </a:cxn>
              <a:cxn ang="0">
                <a:pos x="306" y="414"/>
              </a:cxn>
              <a:cxn ang="0">
                <a:pos x="268" y="342"/>
              </a:cxn>
              <a:cxn ang="0">
                <a:pos x="228" y="286"/>
              </a:cxn>
              <a:cxn ang="0">
                <a:pos x="174" y="210"/>
              </a:cxn>
              <a:cxn ang="0">
                <a:pos x="122" y="140"/>
              </a:cxn>
              <a:cxn ang="0">
                <a:pos x="58" y="52"/>
              </a:cxn>
              <a:cxn ang="0">
                <a:pos x="30" y="20"/>
              </a:cxn>
              <a:cxn ang="0">
                <a:pos x="0" y="0"/>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w="9525" cap="flat" cmpd="sng">
            <a:noFill/>
            <a:prstDash val="solid"/>
            <a:round/>
            <a:headEnd type="none" w="med" len="med"/>
            <a:tailEnd type="none" w="med" len="med"/>
          </a:ln>
          <a:effectLst/>
        </p:spPr>
        <p:txBody>
          <a:bodyPr wrap="none" anchor="ctr"/>
          <a:lstStyle/>
          <a:p>
            <a:pPr>
              <a:spcBef>
                <a:spcPct val="50000"/>
              </a:spcBef>
              <a:buFontTx/>
              <a:buChar char="•"/>
              <a:defRPr/>
            </a:pPr>
            <a:endParaRPr lang="en-US" sz="1300" b="0" dirty="0"/>
          </a:p>
        </p:txBody>
      </p:sp>
      <p:sp>
        <p:nvSpPr>
          <p:cNvPr id="260" name="Freeform 1683"/>
          <p:cNvSpPr>
            <a:spLocks/>
          </p:cNvSpPr>
          <p:nvPr userDrawn="1"/>
        </p:nvSpPr>
        <p:spPr bwMode="auto">
          <a:xfrm flipH="1">
            <a:off x="7410450" y="3175"/>
            <a:ext cx="712788" cy="584200"/>
          </a:xfrm>
          <a:custGeom>
            <a:avLst/>
            <a:gdLst/>
            <a:ahLst/>
            <a:cxnLst>
              <a:cxn ang="0">
                <a:pos x="448" y="372"/>
              </a:cxn>
              <a:cxn ang="0">
                <a:pos x="388" y="302"/>
              </a:cxn>
              <a:cxn ang="0">
                <a:pos x="280" y="208"/>
              </a:cxn>
              <a:cxn ang="0">
                <a:pos x="210" y="142"/>
              </a:cxn>
              <a:cxn ang="0">
                <a:pos x="140" y="94"/>
              </a:cxn>
              <a:cxn ang="0">
                <a:pos x="64" y="44"/>
              </a:cxn>
              <a:cxn ang="0">
                <a:pos x="0" y="0"/>
              </a:cxn>
              <a:cxn ang="0">
                <a:pos x="280" y="0"/>
              </a:cxn>
              <a:cxn ang="0">
                <a:pos x="300" y="36"/>
              </a:cxn>
              <a:cxn ang="0">
                <a:pos x="324" y="82"/>
              </a:cxn>
              <a:cxn ang="0">
                <a:pos x="346" y="134"/>
              </a:cxn>
              <a:cxn ang="0">
                <a:pos x="378" y="206"/>
              </a:cxn>
              <a:cxn ang="0">
                <a:pos x="408" y="264"/>
              </a:cxn>
              <a:cxn ang="0">
                <a:pos x="434" y="334"/>
              </a:cxn>
              <a:cxn ang="0">
                <a:pos x="448" y="372"/>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w="9525" cap="flat" cmpd="sng">
            <a:noFill/>
            <a:prstDash val="solid"/>
            <a:round/>
            <a:headEnd type="none" w="med" len="med"/>
            <a:tailEnd type="none" w="med" len="med"/>
          </a:ln>
          <a:effectLst/>
        </p:spPr>
        <p:txBody>
          <a:bodyPr wrap="none" anchor="ctr"/>
          <a:lstStyle/>
          <a:p>
            <a:pPr>
              <a:spcBef>
                <a:spcPct val="50000"/>
              </a:spcBef>
              <a:buFontTx/>
              <a:buChar char="•"/>
              <a:defRPr/>
            </a:pPr>
            <a:endParaRPr lang="en-US" sz="1300" b="0" dirty="0"/>
          </a:p>
        </p:txBody>
      </p:sp>
      <p:sp>
        <p:nvSpPr>
          <p:cNvPr id="265" name="Line 1086"/>
          <p:cNvSpPr>
            <a:spLocks noChangeShapeType="1"/>
          </p:cNvSpPr>
          <p:nvPr userDrawn="1"/>
        </p:nvSpPr>
        <p:spPr bwMode="auto">
          <a:xfrm>
            <a:off x="484188" y="617538"/>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66" name="Line 1087"/>
          <p:cNvSpPr>
            <a:spLocks noChangeShapeType="1"/>
          </p:cNvSpPr>
          <p:nvPr userDrawn="1"/>
        </p:nvSpPr>
        <p:spPr bwMode="auto">
          <a:xfrm>
            <a:off x="484188" y="617538"/>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67" name="Rectangle 1088"/>
          <p:cNvSpPr>
            <a:spLocks noChangeArrowheads="1"/>
          </p:cNvSpPr>
          <p:nvPr userDrawn="1"/>
        </p:nvSpPr>
        <p:spPr bwMode="auto">
          <a:xfrm>
            <a:off x="484188" y="617538"/>
            <a:ext cx="1587" cy="1587"/>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268" name="Rectangle 1089"/>
          <p:cNvSpPr>
            <a:spLocks noChangeArrowheads="1"/>
          </p:cNvSpPr>
          <p:nvPr userDrawn="1"/>
        </p:nvSpPr>
        <p:spPr bwMode="auto">
          <a:xfrm>
            <a:off x="484188" y="617538"/>
            <a:ext cx="1587" cy="1587"/>
          </a:xfrm>
          <a:prstGeom prst="rect">
            <a:avLst/>
          </a:prstGeom>
          <a:noFill/>
          <a:ln w="9525">
            <a:noFill/>
            <a:miter lim="800000"/>
            <a:headEnd/>
            <a:tailEnd/>
          </a:ln>
        </p:spPr>
        <p:txBody>
          <a:bodyPr/>
          <a:lstStyle/>
          <a:p>
            <a:pPr>
              <a:spcBef>
                <a:spcPct val="50000"/>
              </a:spcBef>
              <a:buFontTx/>
              <a:buChar char="•"/>
              <a:defRPr/>
            </a:pPr>
            <a:endParaRPr lang="en-US" sz="1300" b="0" dirty="0"/>
          </a:p>
        </p:txBody>
      </p:sp>
      <p:sp>
        <p:nvSpPr>
          <p:cNvPr id="269" name="Freeform 1098"/>
          <p:cNvSpPr>
            <a:spLocks/>
          </p:cNvSpPr>
          <p:nvPr userDrawn="1"/>
        </p:nvSpPr>
        <p:spPr bwMode="auto">
          <a:xfrm>
            <a:off x="487363" y="617538"/>
            <a:ext cx="3175" cy="1587"/>
          </a:xfrm>
          <a:custGeom>
            <a:avLst/>
            <a:gdLst/>
            <a:ahLst/>
            <a:cxnLst>
              <a:cxn ang="0">
                <a:pos x="0" y="0"/>
              </a:cxn>
              <a:cxn ang="0">
                <a:pos x="2" y="0"/>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2" y="0"/>
              </a:cxn>
              <a:cxn ang="0">
                <a:pos x="2" y="0"/>
              </a:cxn>
              <a:cxn ang="0">
                <a:pos x="2" y="0"/>
              </a:cxn>
              <a:cxn ang="0">
                <a:pos x="0" y="0"/>
              </a:cxn>
              <a:cxn ang="0">
                <a:pos x="0" y="0"/>
              </a:cxn>
              <a:cxn ang="0">
                <a:pos x="0" y="0"/>
              </a:cxn>
            </a:cxnLst>
            <a:rect l="0" t="0" r="r" b="b"/>
            <a:pathLst>
              <a:path w="2">
                <a:moveTo>
                  <a:pt x="0" y="0"/>
                </a:moveTo>
                <a:lnTo>
                  <a:pt x="2" y="0"/>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2" y="0"/>
                </a:lnTo>
                <a:lnTo>
                  <a:pt x="2" y="0"/>
                </a:lnTo>
                <a:lnTo>
                  <a:pt x="2"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70" name="Freeform 1115"/>
          <p:cNvSpPr>
            <a:spLocks/>
          </p:cNvSpPr>
          <p:nvPr userDrawn="1"/>
        </p:nvSpPr>
        <p:spPr bwMode="auto">
          <a:xfrm>
            <a:off x="458788" y="473075"/>
            <a:ext cx="3175" cy="3175"/>
          </a:xfrm>
          <a:custGeom>
            <a:avLst/>
            <a:gdLst/>
            <a:ahLst/>
            <a:cxnLst>
              <a:cxn ang="0">
                <a:pos x="0" y="2"/>
              </a:cxn>
              <a:cxn ang="0">
                <a:pos x="0" y="2"/>
              </a:cxn>
              <a:cxn ang="0">
                <a:pos x="0" y="2"/>
              </a:cxn>
              <a:cxn ang="0">
                <a:pos x="0" y="2"/>
              </a:cxn>
              <a:cxn ang="0">
                <a:pos x="0" y="2"/>
              </a:cxn>
              <a:cxn ang="0">
                <a:pos x="0" y="2"/>
              </a:cxn>
              <a:cxn ang="0">
                <a:pos x="2" y="2"/>
              </a:cxn>
              <a:cxn ang="0">
                <a:pos x="2" y="2"/>
              </a:cxn>
              <a:cxn ang="0">
                <a:pos x="2" y="0"/>
              </a:cxn>
              <a:cxn ang="0">
                <a:pos x="0" y="2"/>
              </a:cxn>
              <a:cxn ang="0">
                <a:pos x="0" y="2"/>
              </a:cxn>
              <a:cxn ang="0">
                <a:pos x="0" y="2"/>
              </a:cxn>
              <a:cxn ang="0">
                <a:pos x="0" y="2"/>
              </a:cxn>
              <a:cxn ang="0">
                <a:pos x="0" y="2"/>
              </a:cxn>
              <a:cxn ang="0">
                <a:pos x="2" y="2"/>
              </a:cxn>
              <a:cxn ang="0">
                <a:pos x="2" y="2"/>
              </a:cxn>
              <a:cxn ang="0">
                <a:pos x="2" y="2"/>
              </a:cxn>
              <a:cxn ang="0">
                <a:pos x="2" y="2"/>
              </a:cxn>
              <a:cxn ang="0">
                <a:pos x="2" y="2"/>
              </a:cxn>
              <a:cxn ang="0">
                <a:pos x="2" y="2"/>
              </a:cxn>
              <a:cxn ang="0">
                <a:pos x="0" y="2"/>
              </a:cxn>
              <a:cxn ang="0">
                <a:pos x="0" y="2"/>
              </a:cxn>
              <a:cxn ang="0">
                <a:pos x="0" y="2"/>
              </a:cxn>
              <a:cxn ang="0">
                <a:pos x="0" y="2"/>
              </a:cxn>
              <a:cxn ang="0">
                <a:pos x="0" y="2"/>
              </a:cxn>
              <a:cxn ang="0">
                <a:pos x="0" y="2"/>
              </a:cxn>
              <a:cxn ang="0">
                <a:pos x="0" y="2"/>
              </a:cxn>
              <a:cxn ang="0">
                <a:pos x="2" y="2"/>
              </a:cxn>
              <a:cxn ang="0">
                <a:pos x="0" y="2"/>
              </a:cxn>
              <a:cxn ang="0">
                <a:pos x="2" y="2"/>
              </a:cxn>
              <a:cxn ang="0">
                <a:pos x="2" y="2"/>
              </a:cxn>
              <a:cxn ang="0">
                <a:pos x="2" y="2"/>
              </a:cxn>
              <a:cxn ang="0">
                <a:pos x="0" y="2"/>
              </a:cxn>
              <a:cxn ang="0">
                <a:pos x="0" y="2"/>
              </a:cxn>
            </a:cxnLst>
            <a:rect l="0" t="0" r="r" b="b"/>
            <a:pathLst>
              <a:path w="2" h="2">
                <a:moveTo>
                  <a:pt x="0" y="2"/>
                </a:move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2" y="0"/>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2" y="2"/>
                </a:lnTo>
                <a:lnTo>
                  <a:pt x="2" y="2"/>
                </a:lnTo>
                <a:lnTo>
                  <a:pt x="2" y="2"/>
                </a:lnTo>
                <a:lnTo>
                  <a:pt x="2" y="2"/>
                </a:lnTo>
                <a:lnTo>
                  <a:pt x="0" y="2"/>
                </a:lnTo>
                <a:lnTo>
                  <a:pt x="2" y="2"/>
                </a:lnTo>
                <a:lnTo>
                  <a:pt x="2"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0" y="2"/>
                </a:lnTo>
                <a:lnTo>
                  <a:pt x="2" y="2"/>
                </a:lnTo>
                <a:lnTo>
                  <a:pt x="2" y="2"/>
                </a:lnTo>
                <a:lnTo>
                  <a:pt x="2" y="2"/>
                </a:lnTo>
                <a:lnTo>
                  <a:pt x="2" y="2"/>
                </a:lnTo>
                <a:lnTo>
                  <a:pt x="2" y="2"/>
                </a:lnTo>
                <a:lnTo>
                  <a:pt x="2" y="2"/>
                </a:lnTo>
                <a:lnTo>
                  <a:pt x="2" y="2"/>
                </a:lnTo>
                <a:lnTo>
                  <a:pt x="0"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71" name="Freeform 1120"/>
          <p:cNvSpPr>
            <a:spLocks/>
          </p:cNvSpPr>
          <p:nvPr userDrawn="1"/>
        </p:nvSpPr>
        <p:spPr bwMode="auto">
          <a:xfrm>
            <a:off x="458788" y="463550"/>
            <a:ext cx="3175" cy="3175"/>
          </a:xfrm>
          <a:custGeom>
            <a:avLst/>
            <a:gdLst/>
            <a:ahLst/>
            <a:cxnLst>
              <a:cxn ang="0">
                <a:pos x="0" y="0"/>
              </a:cxn>
              <a:cxn ang="0">
                <a:pos x="0" y="2"/>
              </a:cxn>
              <a:cxn ang="0">
                <a:pos x="0" y="2"/>
              </a:cxn>
              <a:cxn ang="0">
                <a:pos x="0" y="2"/>
              </a:cxn>
              <a:cxn ang="0">
                <a:pos x="2" y="2"/>
              </a:cxn>
              <a:cxn ang="0">
                <a:pos x="2" y="0"/>
              </a:cxn>
              <a:cxn ang="0">
                <a:pos x="2" y="0"/>
              </a:cxn>
              <a:cxn ang="0">
                <a:pos x="2" y="0"/>
              </a:cxn>
              <a:cxn ang="0">
                <a:pos x="0" y="0"/>
              </a:cxn>
              <a:cxn ang="0">
                <a:pos x="0" y="2"/>
              </a:cxn>
              <a:cxn ang="0">
                <a:pos x="0" y="2"/>
              </a:cxn>
              <a:cxn ang="0">
                <a:pos x="2" y="0"/>
              </a:cxn>
              <a:cxn ang="0">
                <a:pos x="2" y="0"/>
              </a:cxn>
              <a:cxn ang="0">
                <a:pos x="2" y="0"/>
              </a:cxn>
              <a:cxn ang="0">
                <a:pos x="2" y="2"/>
              </a:cxn>
              <a:cxn ang="0">
                <a:pos x="0" y="2"/>
              </a:cxn>
              <a:cxn ang="0">
                <a:pos x="0" y="2"/>
              </a:cxn>
              <a:cxn ang="0">
                <a:pos x="0" y="2"/>
              </a:cxn>
              <a:cxn ang="0">
                <a:pos x="0" y="2"/>
              </a:cxn>
              <a:cxn ang="0">
                <a:pos x="0" y="2"/>
              </a:cxn>
              <a:cxn ang="0">
                <a:pos x="0" y="2"/>
              </a:cxn>
              <a:cxn ang="0">
                <a:pos x="0" y="2"/>
              </a:cxn>
              <a:cxn ang="0">
                <a:pos x="0" y="2"/>
              </a:cxn>
              <a:cxn ang="0">
                <a:pos x="2" y="2"/>
              </a:cxn>
              <a:cxn ang="0">
                <a:pos x="0" y="2"/>
              </a:cxn>
              <a:cxn ang="0">
                <a:pos x="0" y="2"/>
              </a:cxn>
              <a:cxn ang="0">
                <a:pos x="2" y="2"/>
              </a:cxn>
              <a:cxn ang="0">
                <a:pos x="2" y="2"/>
              </a:cxn>
              <a:cxn ang="0">
                <a:pos x="2" y="0"/>
              </a:cxn>
              <a:cxn ang="0">
                <a:pos x="0" y="0"/>
              </a:cxn>
              <a:cxn ang="0">
                <a:pos x="0" y="0"/>
              </a:cxn>
            </a:cxnLst>
            <a:rect l="0" t="0" r="r" b="b"/>
            <a:pathLst>
              <a:path w="2" h="2">
                <a:moveTo>
                  <a:pt x="0" y="0"/>
                </a:moveTo>
                <a:lnTo>
                  <a:pt x="0" y="2"/>
                </a:lnTo>
                <a:lnTo>
                  <a:pt x="0" y="2"/>
                </a:lnTo>
                <a:lnTo>
                  <a:pt x="0" y="2"/>
                </a:lnTo>
                <a:lnTo>
                  <a:pt x="2" y="2"/>
                </a:lnTo>
                <a:lnTo>
                  <a:pt x="2" y="0"/>
                </a:lnTo>
                <a:lnTo>
                  <a:pt x="2" y="0"/>
                </a:lnTo>
                <a:lnTo>
                  <a:pt x="2" y="0"/>
                </a:lnTo>
                <a:lnTo>
                  <a:pt x="0" y="0"/>
                </a:lnTo>
                <a:lnTo>
                  <a:pt x="0" y="2"/>
                </a:lnTo>
                <a:lnTo>
                  <a:pt x="0" y="2"/>
                </a:lnTo>
                <a:lnTo>
                  <a:pt x="2" y="0"/>
                </a:lnTo>
                <a:lnTo>
                  <a:pt x="2" y="0"/>
                </a:lnTo>
                <a:lnTo>
                  <a:pt x="2" y="0"/>
                </a:lnTo>
                <a:lnTo>
                  <a:pt x="2" y="2"/>
                </a:lnTo>
                <a:lnTo>
                  <a:pt x="0" y="2"/>
                </a:lnTo>
                <a:lnTo>
                  <a:pt x="0" y="2"/>
                </a:lnTo>
                <a:lnTo>
                  <a:pt x="0" y="2"/>
                </a:lnTo>
                <a:lnTo>
                  <a:pt x="0" y="2"/>
                </a:lnTo>
                <a:lnTo>
                  <a:pt x="0" y="2"/>
                </a:lnTo>
                <a:lnTo>
                  <a:pt x="0" y="2"/>
                </a:lnTo>
                <a:lnTo>
                  <a:pt x="0" y="2"/>
                </a:lnTo>
                <a:lnTo>
                  <a:pt x="0" y="2"/>
                </a:lnTo>
                <a:lnTo>
                  <a:pt x="2" y="2"/>
                </a:lnTo>
                <a:lnTo>
                  <a:pt x="0" y="2"/>
                </a:lnTo>
                <a:lnTo>
                  <a:pt x="0" y="2"/>
                </a:lnTo>
                <a:lnTo>
                  <a:pt x="2" y="2"/>
                </a:lnTo>
                <a:lnTo>
                  <a:pt x="2" y="2"/>
                </a:lnTo>
                <a:lnTo>
                  <a:pt x="2"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72" name="Freeform 1134"/>
          <p:cNvSpPr>
            <a:spLocks/>
          </p:cNvSpPr>
          <p:nvPr userDrawn="1"/>
        </p:nvSpPr>
        <p:spPr bwMode="auto">
          <a:xfrm>
            <a:off x="703263" y="514350"/>
            <a:ext cx="3175" cy="6350"/>
          </a:xfrm>
          <a:custGeom>
            <a:avLst/>
            <a:gdLst/>
            <a:ahLst/>
            <a:cxnLst>
              <a:cxn ang="0">
                <a:pos x="2" y="4"/>
              </a:cxn>
              <a:cxn ang="0">
                <a:pos x="2" y="4"/>
              </a:cxn>
              <a:cxn ang="0">
                <a:pos x="2" y="4"/>
              </a:cxn>
              <a:cxn ang="0">
                <a:pos x="2" y="2"/>
              </a:cxn>
              <a:cxn ang="0">
                <a:pos x="2" y="0"/>
              </a:cxn>
              <a:cxn ang="0">
                <a:pos x="2" y="0"/>
              </a:cxn>
              <a:cxn ang="0">
                <a:pos x="2" y="0"/>
              </a:cxn>
              <a:cxn ang="0">
                <a:pos x="0" y="2"/>
              </a:cxn>
              <a:cxn ang="0">
                <a:pos x="2" y="4"/>
              </a:cxn>
              <a:cxn ang="0">
                <a:pos x="2" y="2"/>
              </a:cxn>
              <a:cxn ang="0">
                <a:pos x="2" y="2"/>
              </a:cxn>
              <a:cxn ang="0">
                <a:pos x="2" y="0"/>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0" y="2"/>
              </a:cxn>
              <a:cxn ang="0">
                <a:pos x="2" y="4"/>
              </a:cxn>
            </a:cxnLst>
            <a:rect l="0" t="0" r="r" b="b"/>
            <a:pathLst>
              <a:path w="2" h="4">
                <a:moveTo>
                  <a:pt x="2" y="4"/>
                </a:moveTo>
                <a:lnTo>
                  <a:pt x="2" y="4"/>
                </a:lnTo>
                <a:lnTo>
                  <a:pt x="2" y="4"/>
                </a:lnTo>
                <a:lnTo>
                  <a:pt x="2" y="2"/>
                </a:lnTo>
                <a:lnTo>
                  <a:pt x="2" y="0"/>
                </a:lnTo>
                <a:lnTo>
                  <a:pt x="2" y="0"/>
                </a:lnTo>
                <a:lnTo>
                  <a:pt x="2" y="0"/>
                </a:lnTo>
                <a:lnTo>
                  <a:pt x="0" y="2"/>
                </a:lnTo>
                <a:lnTo>
                  <a:pt x="2" y="4"/>
                </a:lnTo>
                <a:lnTo>
                  <a:pt x="2" y="2"/>
                </a:lnTo>
                <a:lnTo>
                  <a:pt x="2" y="2"/>
                </a:lnTo>
                <a:lnTo>
                  <a:pt x="2" y="0"/>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0" y="2"/>
                </a:lnTo>
                <a:lnTo>
                  <a:pt x="2" y="4"/>
                </a:lnTo>
              </a:path>
            </a:pathLst>
          </a:custGeom>
          <a:noFill/>
          <a:ln w="9525">
            <a:noFill/>
            <a:round/>
            <a:headEnd/>
            <a:tailEnd/>
          </a:ln>
        </p:spPr>
        <p:txBody>
          <a:bodyPr/>
          <a:lstStyle/>
          <a:p>
            <a:pPr>
              <a:spcBef>
                <a:spcPct val="50000"/>
              </a:spcBef>
              <a:buFontTx/>
              <a:buChar char="•"/>
              <a:defRPr/>
            </a:pPr>
            <a:endParaRPr lang="en-US" sz="1300" b="0" dirty="0"/>
          </a:p>
        </p:txBody>
      </p:sp>
      <p:sp>
        <p:nvSpPr>
          <p:cNvPr id="273" name="Freeform 1141"/>
          <p:cNvSpPr>
            <a:spLocks/>
          </p:cNvSpPr>
          <p:nvPr userDrawn="1"/>
        </p:nvSpPr>
        <p:spPr bwMode="auto">
          <a:xfrm>
            <a:off x="706438" y="479425"/>
            <a:ext cx="1587" cy="6350"/>
          </a:xfrm>
          <a:custGeom>
            <a:avLst/>
            <a:gdLst/>
            <a:ahLst/>
            <a:cxnLst>
              <a:cxn ang="0">
                <a:pos x="0" y="4"/>
              </a:cxn>
              <a:cxn ang="0">
                <a:pos x="0" y="2"/>
              </a:cxn>
              <a:cxn ang="0">
                <a:pos x="0" y="0"/>
              </a:cxn>
              <a:cxn ang="0">
                <a:pos x="0" y="0"/>
              </a:cxn>
              <a:cxn ang="0">
                <a:pos x="0" y="2"/>
              </a:cxn>
              <a:cxn ang="0">
                <a:pos x="0" y="2"/>
              </a:cxn>
              <a:cxn ang="0">
                <a:pos x="0" y="4"/>
              </a:cxn>
              <a:cxn ang="0">
                <a:pos x="0" y="2"/>
              </a:cxn>
              <a:cxn ang="0">
                <a:pos x="0" y="2"/>
              </a:cxn>
              <a:cxn ang="0">
                <a:pos x="0" y="2"/>
              </a:cxn>
              <a:cxn ang="0">
                <a:pos x="0" y="2"/>
              </a:cxn>
              <a:cxn ang="0">
                <a:pos x="0" y="2"/>
              </a:cxn>
              <a:cxn ang="0">
                <a:pos x="0" y="2"/>
              </a:cxn>
              <a:cxn ang="0">
                <a:pos x="0" y="2"/>
              </a:cxn>
              <a:cxn ang="0">
                <a:pos x="0" y="4"/>
              </a:cxn>
            </a:cxnLst>
            <a:rect l="0" t="0" r="r" b="b"/>
            <a:pathLst>
              <a:path h="4">
                <a:moveTo>
                  <a:pt x="0" y="4"/>
                </a:moveTo>
                <a:lnTo>
                  <a:pt x="0" y="2"/>
                </a:lnTo>
                <a:lnTo>
                  <a:pt x="0" y="0"/>
                </a:lnTo>
                <a:lnTo>
                  <a:pt x="0" y="0"/>
                </a:lnTo>
                <a:lnTo>
                  <a:pt x="0" y="2"/>
                </a:lnTo>
                <a:lnTo>
                  <a:pt x="0" y="2"/>
                </a:lnTo>
                <a:lnTo>
                  <a:pt x="0" y="4"/>
                </a:lnTo>
                <a:lnTo>
                  <a:pt x="0" y="2"/>
                </a:lnTo>
                <a:lnTo>
                  <a:pt x="0" y="2"/>
                </a:lnTo>
                <a:lnTo>
                  <a:pt x="0" y="2"/>
                </a:lnTo>
                <a:lnTo>
                  <a:pt x="0" y="2"/>
                </a:lnTo>
                <a:lnTo>
                  <a:pt x="0" y="2"/>
                </a:lnTo>
                <a:lnTo>
                  <a:pt x="0" y="2"/>
                </a:lnTo>
                <a:lnTo>
                  <a:pt x="0" y="2"/>
                </a:lnTo>
                <a:lnTo>
                  <a:pt x="0" y="4"/>
                </a:lnTo>
              </a:path>
            </a:pathLst>
          </a:custGeom>
          <a:noFill/>
          <a:ln w="9525">
            <a:noFill/>
            <a:round/>
            <a:headEnd/>
            <a:tailEnd/>
          </a:ln>
        </p:spPr>
        <p:txBody>
          <a:bodyPr/>
          <a:lstStyle/>
          <a:p>
            <a:pPr>
              <a:spcBef>
                <a:spcPct val="50000"/>
              </a:spcBef>
              <a:buFontTx/>
              <a:buChar char="•"/>
              <a:defRPr/>
            </a:pPr>
            <a:endParaRPr lang="en-US" sz="1300" b="0" dirty="0"/>
          </a:p>
        </p:txBody>
      </p:sp>
      <p:sp>
        <p:nvSpPr>
          <p:cNvPr id="274" name="Freeform 1148"/>
          <p:cNvSpPr>
            <a:spLocks/>
          </p:cNvSpPr>
          <p:nvPr userDrawn="1"/>
        </p:nvSpPr>
        <p:spPr bwMode="auto">
          <a:xfrm>
            <a:off x="693738" y="460375"/>
            <a:ext cx="3175" cy="3175"/>
          </a:xfrm>
          <a:custGeom>
            <a:avLst/>
            <a:gdLst/>
            <a:ahLst/>
            <a:cxnLst>
              <a:cxn ang="0">
                <a:pos x="2" y="2"/>
              </a:cxn>
              <a:cxn ang="0">
                <a:pos x="2" y="0"/>
              </a:cxn>
              <a:cxn ang="0">
                <a:pos x="2" y="0"/>
              </a:cxn>
              <a:cxn ang="0">
                <a:pos x="2" y="0"/>
              </a:cxn>
              <a:cxn ang="0">
                <a:pos x="2" y="0"/>
              </a:cxn>
              <a:cxn ang="0">
                <a:pos x="0" y="0"/>
              </a:cxn>
              <a:cxn ang="0">
                <a:pos x="0" y="0"/>
              </a:cxn>
              <a:cxn ang="0">
                <a:pos x="0" y="2"/>
              </a:cxn>
              <a:cxn ang="0">
                <a:pos x="0" y="2"/>
              </a:cxn>
              <a:cxn ang="0">
                <a:pos x="0" y="2"/>
              </a:cxn>
              <a:cxn ang="0">
                <a:pos x="2" y="2"/>
              </a:cxn>
              <a:cxn ang="0">
                <a:pos x="2" y="2"/>
              </a:cxn>
              <a:cxn ang="0">
                <a:pos x="2" y="0"/>
              </a:cxn>
              <a:cxn ang="0">
                <a:pos x="2" y="0"/>
              </a:cxn>
              <a:cxn ang="0">
                <a:pos x="2" y="0"/>
              </a:cxn>
              <a:cxn ang="0">
                <a:pos x="0" y="2"/>
              </a:cxn>
              <a:cxn ang="0">
                <a:pos x="2" y="2"/>
              </a:cxn>
              <a:cxn ang="0">
                <a:pos x="2" y="0"/>
              </a:cxn>
              <a:cxn ang="0">
                <a:pos x="0" y="2"/>
              </a:cxn>
              <a:cxn ang="0">
                <a:pos x="2" y="2"/>
              </a:cxn>
              <a:cxn ang="0">
                <a:pos x="0" y="2"/>
              </a:cxn>
              <a:cxn ang="0">
                <a:pos x="0" y="2"/>
              </a:cxn>
              <a:cxn ang="0">
                <a:pos x="0" y="2"/>
              </a:cxn>
              <a:cxn ang="0">
                <a:pos x="0" y="2"/>
              </a:cxn>
              <a:cxn ang="0">
                <a:pos x="0" y="2"/>
              </a:cxn>
              <a:cxn ang="0">
                <a:pos x="0" y="2"/>
              </a:cxn>
              <a:cxn ang="0">
                <a:pos x="0" y="2"/>
              </a:cxn>
              <a:cxn ang="0">
                <a:pos x="0" y="2"/>
              </a:cxn>
              <a:cxn ang="0">
                <a:pos x="0" y="2"/>
              </a:cxn>
              <a:cxn ang="0">
                <a:pos x="2" y="2"/>
              </a:cxn>
              <a:cxn ang="0">
                <a:pos x="2" y="2"/>
              </a:cxn>
            </a:cxnLst>
            <a:rect l="0" t="0" r="r" b="b"/>
            <a:pathLst>
              <a:path w="2" h="2">
                <a:moveTo>
                  <a:pt x="2" y="2"/>
                </a:moveTo>
                <a:lnTo>
                  <a:pt x="2" y="0"/>
                </a:lnTo>
                <a:lnTo>
                  <a:pt x="2" y="0"/>
                </a:lnTo>
                <a:lnTo>
                  <a:pt x="2" y="0"/>
                </a:lnTo>
                <a:lnTo>
                  <a:pt x="2" y="0"/>
                </a:lnTo>
                <a:lnTo>
                  <a:pt x="0" y="0"/>
                </a:lnTo>
                <a:lnTo>
                  <a:pt x="0" y="0"/>
                </a:lnTo>
                <a:lnTo>
                  <a:pt x="0" y="2"/>
                </a:lnTo>
                <a:lnTo>
                  <a:pt x="0" y="2"/>
                </a:lnTo>
                <a:lnTo>
                  <a:pt x="0" y="2"/>
                </a:lnTo>
                <a:lnTo>
                  <a:pt x="2" y="2"/>
                </a:lnTo>
                <a:lnTo>
                  <a:pt x="2" y="2"/>
                </a:lnTo>
                <a:lnTo>
                  <a:pt x="2" y="0"/>
                </a:lnTo>
                <a:lnTo>
                  <a:pt x="2" y="0"/>
                </a:lnTo>
                <a:lnTo>
                  <a:pt x="2" y="0"/>
                </a:lnTo>
                <a:lnTo>
                  <a:pt x="0" y="2"/>
                </a:lnTo>
                <a:lnTo>
                  <a:pt x="2" y="2"/>
                </a:lnTo>
                <a:lnTo>
                  <a:pt x="2" y="0"/>
                </a:lnTo>
                <a:lnTo>
                  <a:pt x="0" y="2"/>
                </a:lnTo>
                <a:lnTo>
                  <a:pt x="2" y="2"/>
                </a:lnTo>
                <a:lnTo>
                  <a:pt x="0" y="2"/>
                </a:lnTo>
                <a:lnTo>
                  <a:pt x="0" y="2"/>
                </a:lnTo>
                <a:lnTo>
                  <a:pt x="0" y="2"/>
                </a:lnTo>
                <a:lnTo>
                  <a:pt x="0" y="2"/>
                </a:lnTo>
                <a:lnTo>
                  <a:pt x="0" y="2"/>
                </a:lnTo>
                <a:lnTo>
                  <a:pt x="0" y="2"/>
                </a:lnTo>
                <a:lnTo>
                  <a:pt x="0" y="2"/>
                </a:lnTo>
                <a:lnTo>
                  <a:pt x="0" y="2"/>
                </a:lnTo>
                <a:lnTo>
                  <a:pt x="0" y="2"/>
                </a:lnTo>
                <a:lnTo>
                  <a:pt x="2"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75" name="Freeform 1150"/>
          <p:cNvSpPr>
            <a:spLocks/>
          </p:cNvSpPr>
          <p:nvPr userDrawn="1"/>
        </p:nvSpPr>
        <p:spPr bwMode="auto">
          <a:xfrm>
            <a:off x="684213" y="447675"/>
            <a:ext cx="1587" cy="3175"/>
          </a:xfrm>
          <a:custGeom>
            <a:avLst/>
            <a:gdLst/>
            <a:ahLst/>
            <a:cxnLst>
              <a:cxn ang="0">
                <a:pos x="0" y="2"/>
              </a:cxn>
              <a:cxn ang="0">
                <a:pos x="0" y="0"/>
              </a:cxn>
              <a:cxn ang="0">
                <a:pos x="0" y="2"/>
              </a:cxn>
            </a:cxnLst>
            <a:rect l="0" t="0" r="r" b="b"/>
            <a:pathLst>
              <a:path h="2">
                <a:moveTo>
                  <a:pt x="0" y="2"/>
                </a:move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76" name="Freeform 1152"/>
          <p:cNvSpPr>
            <a:spLocks/>
          </p:cNvSpPr>
          <p:nvPr userDrawn="1"/>
        </p:nvSpPr>
        <p:spPr bwMode="auto">
          <a:xfrm>
            <a:off x="684213" y="447675"/>
            <a:ext cx="3175" cy="3175"/>
          </a:xfrm>
          <a:custGeom>
            <a:avLst/>
            <a:gdLst/>
            <a:ahLst/>
            <a:cxnLst>
              <a:cxn ang="0">
                <a:pos x="2" y="0"/>
              </a:cxn>
              <a:cxn ang="0">
                <a:pos x="0" y="0"/>
              </a:cxn>
              <a:cxn ang="0">
                <a:pos x="0" y="0"/>
              </a:cxn>
              <a:cxn ang="0">
                <a:pos x="0" y="0"/>
              </a:cxn>
              <a:cxn ang="0">
                <a:pos x="0" y="2"/>
              </a:cxn>
              <a:cxn ang="0">
                <a:pos x="2" y="2"/>
              </a:cxn>
              <a:cxn ang="0">
                <a:pos x="2" y="0"/>
              </a:cxn>
              <a:cxn ang="0">
                <a:pos x="0" y="0"/>
              </a:cxn>
              <a:cxn ang="0">
                <a:pos x="0" y="0"/>
              </a:cxn>
              <a:cxn ang="0">
                <a:pos x="0" y="0"/>
              </a:cxn>
              <a:cxn ang="0">
                <a:pos x="0" y="2"/>
              </a:cxn>
              <a:cxn ang="0">
                <a:pos x="2" y="2"/>
              </a:cxn>
              <a:cxn ang="0">
                <a:pos x="2" y="0"/>
              </a:cxn>
            </a:cxnLst>
            <a:rect l="0" t="0" r="r" b="b"/>
            <a:pathLst>
              <a:path w="2" h="2">
                <a:moveTo>
                  <a:pt x="2" y="0"/>
                </a:moveTo>
                <a:lnTo>
                  <a:pt x="0" y="0"/>
                </a:lnTo>
                <a:lnTo>
                  <a:pt x="0" y="0"/>
                </a:lnTo>
                <a:lnTo>
                  <a:pt x="0" y="0"/>
                </a:lnTo>
                <a:lnTo>
                  <a:pt x="0" y="2"/>
                </a:lnTo>
                <a:lnTo>
                  <a:pt x="2" y="2"/>
                </a:lnTo>
                <a:lnTo>
                  <a:pt x="2" y="0"/>
                </a:lnTo>
                <a:lnTo>
                  <a:pt x="0" y="0"/>
                </a:lnTo>
                <a:lnTo>
                  <a:pt x="0" y="0"/>
                </a:lnTo>
                <a:lnTo>
                  <a:pt x="0" y="0"/>
                </a:lnTo>
                <a:lnTo>
                  <a:pt x="0" y="2"/>
                </a:lnTo>
                <a:lnTo>
                  <a:pt x="2" y="2"/>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77" name="Freeform 1154"/>
          <p:cNvSpPr>
            <a:spLocks/>
          </p:cNvSpPr>
          <p:nvPr userDrawn="1"/>
        </p:nvSpPr>
        <p:spPr bwMode="auto">
          <a:xfrm>
            <a:off x="665163" y="434975"/>
            <a:ext cx="3175" cy="1588"/>
          </a:xfrm>
          <a:custGeom>
            <a:avLst/>
            <a:gdLst/>
            <a:ahLst/>
            <a:cxnLst>
              <a:cxn ang="0">
                <a:pos x="2" y="0"/>
              </a:cxn>
              <a:cxn ang="0">
                <a:pos x="0" y="0"/>
              </a:cxn>
              <a:cxn ang="0">
                <a:pos x="2" y="0"/>
              </a:cxn>
            </a:cxnLst>
            <a:rect l="0" t="0" r="r" b="b"/>
            <a:pathLst>
              <a:path w="2">
                <a:moveTo>
                  <a:pt x="2" y="0"/>
                </a:moveTo>
                <a:lnTo>
                  <a:pt x="0" y="0"/>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78" name="Freeform 1156"/>
          <p:cNvSpPr>
            <a:spLocks/>
          </p:cNvSpPr>
          <p:nvPr userDrawn="1"/>
        </p:nvSpPr>
        <p:spPr bwMode="auto">
          <a:xfrm>
            <a:off x="665163" y="431800"/>
            <a:ext cx="3175" cy="3175"/>
          </a:xfrm>
          <a:custGeom>
            <a:avLst/>
            <a:gdLst/>
            <a:ahLst/>
            <a:cxnLst>
              <a:cxn ang="0">
                <a:pos x="2" y="2"/>
              </a:cxn>
              <a:cxn ang="0">
                <a:pos x="0" y="0"/>
              </a:cxn>
              <a:cxn ang="0">
                <a:pos x="0" y="0"/>
              </a:cxn>
              <a:cxn ang="0">
                <a:pos x="0" y="2"/>
              </a:cxn>
              <a:cxn ang="0">
                <a:pos x="2" y="2"/>
              </a:cxn>
              <a:cxn ang="0">
                <a:pos x="2" y="2"/>
              </a:cxn>
              <a:cxn ang="0">
                <a:pos x="2" y="2"/>
              </a:cxn>
              <a:cxn ang="0">
                <a:pos x="0" y="0"/>
              </a:cxn>
              <a:cxn ang="0">
                <a:pos x="0" y="0"/>
              </a:cxn>
              <a:cxn ang="0">
                <a:pos x="0" y="2"/>
              </a:cxn>
              <a:cxn ang="0">
                <a:pos x="2" y="2"/>
              </a:cxn>
              <a:cxn ang="0">
                <a:pos x="2" y="2"/>
              </a:cxn>
              <a:cxn ang="0">
                <a:pos x="2" y="2"/>
              </a:cxn>
            </a:cxnLst>
            <a:rect l="0" t="0" r="r" b="b"/>
            <a:pathLst>
              <a:path w="2" h="2">
                <a:moveTo>
                  <a:pt x="2" y="2"/>
                </a:moveTo>
                <a:lnTo>
                  <a:pt x="0" y="0"/>
                </a:lnTo>
                <a:lnTo>
                  <a:pt x="0" y="0"/>
                </a:lnTo>
                <a:lnTo>
                  <a:pt x="0" y="2"/>
                </a:lnTo>
                <a:lnTo>
                  <a:pt x="2" y="2"/>
                </a:lnTo>
                <a:lnTo>
                  <a:pt x="2" y="2"/>
                </a:lnTo>
                <a:lnTo>
                  <a:pt x="2" y="2"/>
                </a:lnTo>
                <a:lnTo>
                  <a:pt x="0" y="0"/>
                </a:lnTo>
                <a:lnTo>
                  <a:pt x="0" y="0"/>
                </a:lnTo>
                <a:lnTo>
                  <a:pt x="0" y="2"/>
                </a:lnTo>
                <a:lnTo>
                  <a:pt x="2" y="2"/>
                </a:lnTo>
                <a:lnTo>
                  <a:pt x="2"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79" name="Freeform 1163"/>
          <p:cNvSpPr>
            <a:spLocks/>
          </p:cNvSpPr>
          <p:nvPr userDrawn="1"/>
        </p:nvSpPr>
        <p:spPr bwMode="auto">
          <a:xfrm>
            <a:off x="611188" y="415925"/>
            <a:ext cx="6350" cy="3175"/>
          </a:xfrm>
          <a:custGeom>
            <a:avLst/>
            <a:gdLst/>
            <a:ahLst/>
            <a:cxnLst>
              <a:cxn ang="0">
                <a:pos x="2" y="2"/>
              </a:cxn>
              <a:cxn ang="0">
                <a:pos x="2" y="2"/>
              </a:cxn>
              <a:cxn ang="0">
                <a:pos x="4" y="2"/>
              </a:cxn>
              <a:cxn ang="0">
                <a:pos x="4" y="0"/>
              </a:cxn>
              <a:cxn ang="0">
                <a:pos x="4" y="0"/>
              </a:cxn>
              <a:cxn ang="0">
                <a:pos x="2" y="0"/>
              </a:cxn>
              <a:cxn ang="0">
                <a:pos x="2" y="0"/>
              </a:cxn>
              <a:cxn ang="0">
                <a:pos x="0" y="2"/>
              </a:cxn>
              <a:cxn ang="0">
                <a:pos x="2" y="2"/>
              </a:cxn>
              <a:cxn ang="0">
                <a:pos x="2" y="0"/>
              </a:cxn>
              <a:cxn ang="0">
                <a:pos x="4" y="2"/>
              </a:cxn>
              <a:cxn ang="0">
                <a:pos x="4" y="0"/>
              </a:cxn>
              <a:cxn ang="0">
                <a:pos x="4" y="0"/>
              </a:cxn>
              <a:cxn ang="0">
                <a:pos x="2" y="0"/>
              </a:cxn>
              <a:cxn ang="0">
                <a:pos x="2" y="0"/>
              </a:cxn>
              <a:cxn ang="0">
                <a:pos x="0" y="0"/>
              </a:cxn>
              <a:cxn ang="0">
                <a:pos x="2" y="2"/>
              </a:cxn>
            </a:cxnLst>
            <a:rect l="0" t="0" r="r" b="b"/>
            <a:pathLst>
              <a:path w="4" h="2">
                <a:moveTo>
                  <a:pt x="2" y="2"/>
                </a:moveTo>
                <a:lnTo>
                  <a:pt x="2" y="2"/>
                </a:lnTo>
                <a:lnTo>
                  <a:pt x="4" y="2"/>
                </a:lnTo>
                <a:lnTo>
                  <a:pt x="4" y="0"/>
                </a:lnTo>
                <a:lnTo>
                  <a:pt x="4" y="0"/>
                </a:lnTo>
                <a:lnTo>
                  <a:pt x="2" y="0"/>
                </a:lnTo>
                <a:lnTo>
                  <a:pt x="2" y="0"/>
                </a:lnTo>
                <a:lnTo>
                  <a:pt x="0" y="2"/>
                </a:lnTo>
                <a:lnTo>
                  <a:pt x="2" y="2"/>
                </a:lnTo>
                <a:lnTo>
                  <a:pt x="2" y="0"/>
                </a:lnTo>
                <a:lnTo>
                  <a:pt x="4" y="2"/>
                </a:lnTo>
                <a:lnTo>
                  <a:pt x="4" y="0"/>
                </a:lnTo>
                <a:lnTo>
                  <a:pt x="4" y="0"/>
                </a:lnTo>
                <a:lnTo>
                  <a:pt x="2" y="0"/>
                </a:lnTo>
                <a:lnTo>
                  <a:pt x="2" y="0"/>
                </a:lnTo>
                <a:lnTo>
                  <a:pt x="0" y="0"/>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80" name="Freeform 1172"/>
          <p:cNvSpPr>
            <a:spLocks/>
          </p:cNvSpPr>
          <p:nvPr userDrawn="1"/>
        </p:nvSpPr>
        <p:spPr bwMode="auto">
          <a:xfrm>
            <a:off x="582613" y="476250"/>
            <a:ext cx="3175" cy="3175"/>
          </a:xfrm>
          <a:custGeom>
            <a:avLst/>
            <a:gdLst/>
            <a:ahLst/>
            <a:cxnLst>
              <a:cxn ang="0">
                <a:pos x="0" y="2"/>
              </a:cxn>
              <a:cxn ang="0">
                <a:pos x="0" y="2"/>
              </a:cxn>
              <a:cxn ang="0">
                <a:pos x="2" y="2"/>
              </a:cxn>
              <a:cxn ang="0">
                <a:pos x="0" y="0"/>
              </a:cxn>
              <a:cxn ang="0">
                <a:pos x="0" y="0"/>
              </a:cxn>
              <a:cxn ang="0">
                <a:pos x="0" y="0"/>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Lst>
            <a:rect l="0" t="0" r="r" b="b"/>
            <a:pathLst>
              <a:path w="2" h="2">
                <a:moveTo>
                  <a:pt x="0" y="2"/>
                </a:moveTo>
                <a:lnTo>
                  <a:pt x="0" y="2"/>
                </a:lnTo>
                <a:lnTo>
                  <a:pt x="2" y="2"/>
                </a:lnTo>
                <a:lnTo>
                  <a:pt x="0" y="0"/>
                </a:lnTo>
                <a:lnTo>
                  <a:pt x="0" y="0"/>
                </a:lnTo>
                <a:lnTo>
                  <a:pt x="0" y="0"/>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1" name="Freeform 1177"/>
          <p:cNvSpPr>
            <a:spLocks/>
          </p:cNvSpPr>
          <p:nvPr userDrawn="1"/>
        </p:nvSpPr>
        <p:spPr bwMode="auto">
          <a:xfrm>
            <a:off x="557213" y="534988"/>
            <a:ext cx="3175" cy="3175"/>
          </a:xfrm>
          <a:custGeom>
            <a:avLst/>
            <a:gdLst/>
            <a:ahLst/>
            <a:cxnLst>
              <a:cxn ang="0">
                <a:pos x="0" y="2"/>
              </a:cxn>
              <a:cxn ang="0">
                <a:pos x="2" y="2"/>
              </a:cxn>
              <a:cxn ang="0">
                <a:pos x="2" y="2"/>
              </a:cxn>
              <a:cxn ang="0">
                <a:pos x="2" y="0"/>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2"/>
              </a:cxn>
              <a:cxn ang="0">
                <a:pos x="0" y="2"/>
              </a:cxn>
              <a:cxn ang="0">
                <a:pos x="2" y="2"/>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2"/>
              </a:cxn>
              <a:cxn ang="0">
                <a:pos x="2" y="0"/>
              </a:cxn>
              <a:cxn ang="0">
                <a:pos x="2" y="0"/>
              </a:cxn>
              <a:cxn ang="0">
                <a:pos x="0" y="0"/>
              </a:cxn>
              <a:cxn ang="0">
                <a:pos x="0" y="0"/>
              </a:cxn>
              <a:cxn ang="0">
                <a:pos x="0" y="2"/>
              </a:cxn>
            </a:cxnLst>
            <a:rect l="0" t="0" r="r" b="b"/>
            <a:pathLst>
              <a:path w="2" h="2">
                <a:moveTo>
                  <a:pt x="0" y="2"/>
                </a:moveTo>
                <a:lnTo>
                  <a:pt x="2" y="2"/>
                </a:lnTo>
                <a:lnTo>
                  <a:pt x="2" y="2"/>
                </a:lnTo>
                <a:lnTo>
                  <a:pt x="2" y="0"/>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2"/>
                </a:lnTo>
                <a:lnTo>
                  <a:pt x="0" y="2"/>
                </a:lnTo>
                <a:lnTo>
                  <a:pt x="2" y="2"/>
                </a:lnTo>
                <a:lnTo>
                  <a:pt x="2" y="0"/>
                </a:lnTo>
                <a:lnTo>
                  <a:pt x="2" y="0"/>
                </a:lnTo>
                <a:lnTo>
                  <a:pt x="2" y="0"/>
                </a:lnTo>
                <a:lnTo>
                  <a:pt x="2" y="0"/>
                </a:lnTo>
                <a:lnTo>
                  <a:pt x="2" y="0"/>
                </a:lnTo>
                <a:lnTo>
                  <a:pt x="2" y="0"/>
                </a:lnTo>
                <a:lnTo>
                  <a:pt x="2" y="0"/>
                </a:lnTo>
                <a:lnTo>
                  <a:pt x="2" y="0"/>
                </a:lnTo>
                <a:lnTo>
                  <a:pt x="2" y="0"/>
                </a:lnTo>
                <a:lnTo>
                  <a:pt x="2" y="0"/>
                </a:lnTo>
                <a:lnTo>
                  <a:pt x="2" y="0"/>
                </a:lnTo>
                <a:lnTo>
                  <a:pt x="2" y="2"/>
                </a:lnTo>
                <a:lnTo>
                  <a:pt x="2" y="0"/>
                </a:lnTo>
                <a:lnTo>
                  <a:pt x="2" y="0"/>
                </a:lnTo>
                <a:lnTo>
                  <a:pt x="0" y="0"/>
                </a:ln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2" name="Freeform 1180"/>
          <p:cNvSpPr>
            <a:spLocks/>
          </p:cNvSpPr>
          <p:nvPr userDrawn="1"/>
        </p:nvSpPr>
        <p:spPr bwMode="auto">
          <a:xfrm>
            <a:off x="560388" y="530225"/>
            <a:ext cx="3175" cy="4763"/>
          </a:xfrm>
          <a:custGeom>
            <a:avLst/>
            <a:gdLst/>
            <a:ahLst/>
            <a:cxnLst>
              <a:cxn ang="0">
                <a:pos x="0" y="3"/>
              </a:cxn>
              <a:cxn ang="0">
                <a:pos x="0" y="3"/>
              </a:cxn>
              <a:cxn ang="0">
                <a:pos x="2" y="3"/>
              </a:cxn>
              <a:cxn ang="0">
                <a:pos x="2" y="3"/>
              </a:cxn>
              <a:cxn ang="0">
                <a:pos x="0" y="0"/>
              </a:cxn>
              <a:cxn ang="0">
                <a:pos x="0" y="0"/>
              </a:cxn>
              <a:cxn ang="0">
                <a:pos x="0" y="0"/>
              </a:cxn>
              <a:cxn ang="0">
                <a:pos x="0" y="3"/>
              </a:cxn>
              <a:cxn ang="0">
                <a:pos x="0" y="3"/>
              </a:cxn>
              <a:cxn ang="0">
                <a:pos x="0" y="3"/>
              </a:cxn>
              <a:cxn ang="0">
                <a:pos x="0" y="3"/>
              </a:cxn>
              <a:cxn ang="0">
                <a:pos x="0" y="0"/>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Lst>
            <a:rect l="0" t="0" r="r" b="b"/>
            <a:pathLst>
              <a:path w="2" h="3">
                <a:moveTo>
                  <a:pt x="0" y="3"/>
                </a:moveTo>
                <a:lnTo>
                  <a:pt x="0" y="3"/>
                </a:lnTo>
                <a:lnTo>
                  <a:pt x="2" y="3"/>
                </a:lnTo>
                <a:lnTo>
                  <a:pt x="2" y="3"/>
                </a:lnTo>
                <a:lnTo>
                  <a:pt x="0" y="0"/>
                </a:lnTo>
                <a:lnTo>
                  <a:pt x="0" y="0"/>
                </a:lnTo>
                <a:lnTo>
                  <a:pt x="0" y="0"/>
                </a:lnTo>
                <a:lnTo>
                  <a:pt x="0" y="3"/>
                </a:lnTo>
                <a:lnTo>
                  <a:pt x="0" y="3"/>
                </a:lnTo>
                <a:lnTo>
                  <a:pt x="0" y="3"/>
                </a:lnTo>
                <a:lnTo>
                  <a:pt x="0" y="3"/>
                </a:lnTo>
                <a:lnTo>
                  <a:pt x="0" y="0"/>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path>
            </a:pathLst>
          </a:custGeom>
          <a:noFill/>
          <a:ln w="9525">
            <a:noFill/>
            <a:round/>
            <a:headEnd/>
            <a:tailEnd/>
          </a:ln>
        </p:spPr>
        <p:txBody>
          <a:bodyPr/>
          <a:lstStyle/>
          <a:p>
            <a:pPr>
              <a:spcBef>
                <a:spcPct val="50000"/>
              </a:spcBef>
              <a:buFontTx/>
              <a:buChar char="•"/>
              <a:defRPr/>
            </a:pPr>
            <a:endParaRPr lang="en-US" sz="1300" b="0" dirty="0"/>
          </a:p>
        </p:txBody>
      </p:sp>
      <p:sp>
        <p:nvSpPr>
          <p:cNvPr id="283" name="Line 1187"/>
          <p:cNvSpPr>
            <a:spLocks noChangeShapeType="1"/>
          </p:cNvSpPr>
          <p:nvPr userDrawn="1"/>
        </p:nvSpPr>
        <p:spPr bwMode="auto">
          <a:xfrm>
            <a:off x="569913" y="52070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84" name="Line 1188"/>
          <p:cNvSpPr>
            <a:spLocks noChangeShapeType="1"/>
          </p:cNvSpPr>
          <p:nvPr userDrawn="1"/>
        </p:nvSpPr>
        <p:spPr bwMode="auto">
          <a:xfrm>
            <a:off x="569913" y="52070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85" name="Freeform 1208"/>
          <p:cNvSpPr>
            <a:spLocks/>
          </p:cNvSpPr>
          <p:nvPr userDrawn="1"/>
        </p:nvSpPr>
        <p:spPr bwMode="auto">
          <a:xfrm>
            <a:off x="595313" y="557213"/>
            <a:ext cx="1587" cy="1587"/>
          </a:xfrm>
          <a:custGeom>
            <a:avLst/>
            <a:gdLst/>
            <a:ahLst/>
            <a:cxnLst>
              <a:cxn ang="0">
                <a:pos x="0" y="0"/>
              </a:cxn>
              <a:cxn ang="0">
                <a:pos x="0" y="0"/>
              </a:cxn>
              <a:cxn ang="0">
                <a:pos x="0" y="0"/>
              </a:cxn>
            </a:cxnLst>
            <a:rect l="0" t="0" r="r" b="b"/>
            <a:pathLst>
              <a:path>
                <a:moveTo>
                  <a:pt x="0" y="0"/>
                </a:move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86" name="Freeform 1210"/>
          <p:cNvSpPr>
            <a:spLocks/>
          </p:cNvSpPr>
          <p:nvPr userDrawn="1"/>
        </p:nvSpPr>
        <p:spPr bwMode="auto">
          <a:xfrm>
            <a:off x="595313" y="557213"/>
            <a:ext cx="3175" cy="3175"/>
          </a:xfrm>
          <a:custGeom>
            <a:avLst/>
            <a:gdLst/>
            <a:ahLst/>
            <a:cxnLst>
              <a:cxn ang="0">
                <a:pos x="0" y="2"/>
              </a:cxn>
              <a:cxn ang="0">
                <a:pos x="0" y="2"/>
              </a:cxn>
              <a:cxn ang="0">
                <a:pos x="2" y="2"/>
              </a:cxn>
              <a:cxn ang="0">
                <a:pos x="2" y="0"/>
              </a:cxn>
              <a:cxn ang="0">
                <a:pos x="2" y="0"/>
              </a:cxn>
              <a:cxn ang="0">
                <a:pos x="0" y="0"/>
              </a:cxn>
              <a:cxn ang="0">
                <a:pos x="0" y="0"/>
              </a:cxn>
              <a:cxn ang="0">
                <a:pos x="0" y="0"/>
              </a:cxn>
              <a:cxn ang="0">
                <a:pos x="0" y="2"/>
              </a:cxn>
              <a:cxn ang="0">
                <a:pos x="0" y="2"/>
              </a:cxn>
              <a:cxn ang="0">
                <a:pos x="2" y="2"/>
              </a:cxn>
              <a:cxn ang="0">
                <a:pos x="2" y="0"/>
              </a:cxn>
              <a:cxn ang="0">
                <a:pos x="2" y="0"/>
              </a:cxn>
              <a:cxn ang="0">
                <a:pos x="0" y="0"/>
              </a:cxn>
              <a:cxn ang="0">
                <a:pos x="0" y="0"/>
              </a:cxn>
              <a:cxn ang="0">
                <a:pos x="0" y="0"/>
              </a:cxn>
              <a:cxn ang="0">
                <a:pos x="0" y="2"/>
              </a:cxn>
            </a:cxnLst>
            <a:rect l="0" t="0" r="r" b="b"/>
            <a:pathLst>
              <a:path w="2" h="2">
                <a:moveTo>
                  <a:pt x="0" y="2"/>
                </a:moveTo>
                <a:lnTo>
                  <a:pt x="0" y="2"/>
                </a:lnTo>
                <a:lnTo>
                  <a:pt x="2" y="2"/>
                </a:lnTo>
                <a:lnTo>
                  <a:pt x="2" y="0"/>
                </a:lnTo>
                <a:lnTo>
                  <a:pt x="2" y="0"/>
                </a:lnTo>
                <a:lnTo>
                  <a:pt x="0" y="0"/>
                </a:lnTo>
                <a:lnTo>
                  <a:pt x="0" y="0"/>
                </a:lnTo>
                <a:lnTo>
                  <a:pt x="0" y="0"/>
                </a:lnTo>
                <a:lnTo>
                  <a:pt x="0" y="2"/>
                </a:lnTo>
                <a:lnTo>
                  <a:pt x="0" y="2"/>
                </a:lnTo>
                <a:lnTo>
                  <a:pt x="2" y="2"/>
                </a:lnTo>
                <a:lnTo>
                  <a:pt x="2" y="0"/>
                </a:lnTo>
                <a:lnTo>
                  <a:pt x="2" y="0"/>
                </a:lnTo>
                <a:lnTo>
                  <a:pt x="0" y="0"/>
                </a:lnTo>
                <a:lnTo>
                  <a:pt x="0" y="0"/>
                </a:ln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7" name="Freeform 1214"/>
          <p:cNvSpPr>
            <a:spLocks/>
          </p:cNvSpPr>
          <p:nvPr userDrawn="1"/>
        </p:nvSpPr>
        <p:spPr bwMode="auto">
          <a:xfrm>
            <a:off x="595313" y="557213"/>
            <a:ext cx="3175" cy="3175"/>
          </a:xfrm>
          <a:custGeom>
            <a:avLst/>
            <a:gdLst/>
            <a:ahLst/>
            <a:cxnLst>
              <a:cxn ang="0">
                <a:pos x="0" y="2"/>
              </a:cxn>
              <a:cxn ang="0">
                <a:pos x="2" y="2"/>
              </a:cxn>
              <a:cxn ang="0">
                <a:pos x="0" y="0"/>
              </a:cxn>
              <a:cxn ang="0">
                <a:pos x="0" y="2"/>
              </a:cxn>
              <a:cxn ang="0">
                <a:pos x="0" y="2"/>
              </a:cxn>
            </a:cxnLst>
            <a:rect l="0" t="0" r="r" b="b"/>
            <a:pathLst>
              <a:path w="2" h="2">
                <a:moveTo>
                  <a:pt x="0" y="2"/>
                </a:moveTo>
                <a:lnTo>
                  <a:pt x="2"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8" name="Rectangle 1215"/>
          <p:cNvSpPr>
            <a:spLocks noChangeArrowheads="1"/>
          </p:cNvSpPr>
          <p:nvPr userDrawn="1"/>
        </p:nvSpPr>
        <p:spPr bwMode="auto">
          <a:xfrm>
            <a:off x="595313" y="627063"/>
            <a:ext cx="1587" cy="1587"/>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289" name="Freeform 1217"/>
          <p:cNvSpPr>
            <a:spLocks/>
          </p:cNvSpPr>
          <p:nvPr userDrawn="1"/>
        </p:nvSpPr>
        <p:spPr bwMode="auto">
          <a:xfrm>
            <a:off x="595313" y="627063"/>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0" name="Freeform 1219"/>
          <p:cNvSpPr>
            <a:spLocks/>
          </p:cNvSpPr>
          <p:nvPr userDrawn="1"/>
        </p:nvSpPr>
        <p:spPr bwMode="auto">
          <a:xfrm>
            <a:off x="731838" y="541338"/>
            <a:ext cx="1587" cy="1587"/>
          </a:xfrm>
          <a:custGeom>
            <a:avLst/>
            <a:gdLst/>
            <a:ahLst/>
            <a:cxnLst>
              <a:cxn ang="0">
                <a:pos x="0" y="0"/>
              </a:cxn>
              <a:cxn ang="0">
                <a:pos x="0" y="0"/>
              </a:cxn>
              <a:cxn ang="0">
                <a:pos x="0" y="0"/>
              </a:cxn>
            </a:cxnLst>
            <a:rect l="0" t="0" r="r" b="b"/>
            <a:pathLst>
              <a:path>
                <a:moveTo>
                  <a:pt x="0" y="0"/>
                </a:move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1" name="Freeform 1221"/>
          <p:cNvSpPr>
            <a:spLocks/>
          </p:cNvSpPr>
          <p:nvPr userDrawn="1"/>
        </p:nvSpPr>
        <p:spPr bwMode="auto">
          <a:xfrm>
            <a:off x="731838" y="541338"/>
            <a:ext cx="3175" cy="3175"/>
          </a:xfrm>
          <a:custGeom>
            <a:avLst/>
            <a:gdLst/>
            <a:ahLst/>
            <a:cxnLst>
              <a:cxn ang="0">
                <a:pos x="2" y="0"/>
              </a:cxn>
              <a:cxn ang="0">
                <a:pos x="2" y="0"/>
              </a:cxn>
              <a:cxn ang="0">
                <a:pos x="2" y="0"/>
              </a:cxn>
              <a:cxn ang="0">
                <a:pos x="0" y="0"/>
              </a:cxn>
              <a:cxn ang="0">
                <a:pos x="0" y="0"/>
              </a:cxn>
              <a:cxn ang="0">
                <a:pos x="0" y="2"/>
              </a:cxn>
              <a:cxn ang="0">
                <a:pos x="2" y="0"/>
              </a:cxn>
              <a:cxn ang="0">
                <a:pos x="2" y="0"/>
              </a:cxn>
              <a:cxn ang="0">
                <a:pos x="2" y="0"/>
              </a:cxn>
              <a:cxn ang="0">
                <a:pos x="0" y="0"/>
              </a:cxn>
              <a:cxn ang="0">
                <a:pos x="0" y="0"/>
              </a:cxn>
              <a:cxn ang="0">
                <a:pos x="0" y="2"/>
              </a:cxn>
              <a:cxn ang="0">
                <a:pos x="2" y="0"/>
              </a:cxn>
            </a:cxnLst>
            <a:rect l="0" t="0" r="r" b="b"/>
            <a:pathLst>
              <a:path w="2" h="2">
                <a:moveTo>
                  <a:pt x="2" y="0"/>
                </a:moveTo>
                <a:lnTo>
                  <a:pt x="2" y="0"/>
                </a:lnTo>
                <a:lnTo>
                  <a:pt x="2" y="0"/>
                </a:lnTo>
                <a:lnTo>
                  <a:pt x="0" y="0"/>
                </a:lnTo>
                <a:lnTo>
                  <a:pt x="0" y="0"/>
                </a:lnTo>
                <a:lnTo>
                  <a:pt x="0" y="2"/>
                </a:lnTo>
                <a:lnTo>
                  <a:pt x="2" y="0"/>
                </a:lnTo>
                <a:lnTo>
                  <a:pt x="2" y="0"/>
                </a:lnTo>
                <a:lnTo>
                  <a:pt x="2" y="0"/>
                </a:lnTo>
                <a:lnTo>
                  <a:pt x="0" y="0"/>
                </a:lnTo>
                <a:lnTo>
                  <a:pt x="0" y="0"/>
                </a:lnTo>
                <a:lnTo>
                  <a:pt x="0" y="2"/>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92" name="Freeform 1234"/>
          <p:cNvSpPr>
            <a:spLocks/>
          </p:cNvSpPr>
          <p:nvPr userDrawn="1"/>
        </p:nvSpPr>
        <p:spPr bwMode="auto">
          <a:xfrm>
            <a:off x="722313" y="550863"/>
            <a:ext cx="3175" cy="1587"/>
          </a:xfrm>
          <a:custGeom>
            <a:avLst/>
            <a:gdLst/>
            <a:ahLst/>
            <a:cxnLst>
              <a:cxn ang="0">
                <a:pos x="0" y="0"/>
              </a:cxn>
              <a:cxn ang="0">
                <a:pos x="0" y="0"/>
              </a:cxn>
              <a:cxn ang="0">
                <a:pos x="2" y="0"/>
              </a:cxn>
              <a:cxn ang="0">
                <a:pos x="2" y="0"/>
              </a:cxn>
              <a:cxn ang="0">
                <a:pos x="2" y="0"/>
              </a:cxn>
              <a:cxn ang="0">
                <a:pos x="2" y="0"/>
              </a:cxn>
              <a:cxn ang="0">
                <a:pos x="0" y="0"/>
              </a:cxn>
              <a:cxn ang="0">
                <a:pos x="0" y="0"/>
              </a:cxn>
              <a:cxn ang="0">
                <a:pos x="0" y="0"/>
              </a:cxn>
              <a:cxn ang="0">
                <a:pos x="0" y="0"/>
              </a:cxn>
              <a:cxn ang="0">
                <a:pos x="0" y="0"/>
              </a:cxn>
              <a:cxn ang="0">
                <a:pos x="0" y="0"/>
              </a:cxn>
              <a:cxn ang="0">
                <a:pos x="2" y="0"/>
              </a:cxn>
              <a:cxn ang="0">
                <a:pos x="2" y="0"/>
              </a:cxn>
              <a:cxn ang="0">
                <a:pos x="2" y="0"/>
              </a:cxn>
              <a:cxn ang="0">
                <a:pos x="0" y="0"/>
              </a:cxn>
              <a:cxn ang="0">
                <a:pos x="0"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w="2">
                <a:moveTo>
                  <a:pt x="0" y="0"/>
                </a:moveTo>
                <a:lnTo>
                  <a:pt x="0" y="0"/>
                </a:lnTo>
                <a:lnTo>
                  <a:pt x="2" y="0"/>
                </a:lnTo>
                <a:lnTo>
                  <a:pt x="2" y="0"/>
                </a:lnTo>
                <a:lnTo>
                  <a:pt x="2" y="0"/>
                </a:lnTo>
                <a:lnTo>
                  <a:pt x="2" y="0"/>
                </a:lnTo>
                <a:lnTo>
                  <a:pt x="0" y="0"/>
                </a:lnTo>
                <a:lnTo>
                  <a:pt x="0" y="0"/>
                </a:lnTo>
                <a:lnTo>
                  <a:pt x="0" y="0"/>
                </a:lnTo>
                <a:lnTo>
                  <a:pt x="0" y="0"/>
                </a:lnTo>
                <a:lnTo>
                  <a:pt x="0" y="0"/>
                </a:lnTo>
                <a:lnTo>
                  <a:pt x="0" y="0"/>
                </a:lnTo>
                <a:lnTo>
                  <a:pt x="2" y="0"/>
                </a:lnTo>
                <a:lnTo>
                  <a:pt x="2" y="0"/>
                </a:lnTo>
                <a:lnTo>
                  <a:pt x="2" y="0"/>
                </a:lnTo>
                <a:lnTo>
                  <a:pt x="0" y="0"/>
                </a:lnTo>
                <a:lnTo>
                  <a:pt x="0"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3" name="Line 1237"/>
          <p:cNvSpPr>
            <a:spLocks noChangeShapeType="1"/>
          </p:cNvSpPr>
          <p:nvPr userDrawn="1"/>
        </p:nvSpPr>
        <p:spPr bwMode="auto">
          <a:xfrm>
            <a:off x="728663" y="544513"/>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94" name="Line 1238"/>
          <p:cNvSpPr>
            <a:spLocks noChangeShapeType="1"/>
          </p:cNvSpPr>
          <p:nvPr userDrawn="1"/>
        </p:nvSpPr>
        <p:spPr bwMode="auto">
          <a:xfrm>
            <a:off x="728663" y="544513"/>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95" name="Freeform 1240"/>
          <p:cNvSpPr>
            <a:spLocks/>
          </p:cNvSpPr>
          <p:nvPr userDrawn="1"/>
        </p:nvSpPr>
        <p:spPr bwMode="auto">
          <a:xfrm>
            <a:off x="728663" y="541338"/>
            <a:ext cx="1587" cy="3175"/>
          </a:xfrm>
          <a:custGeom>
            <a:avLst/>
            <a:gdLst/>
            <a:ahLst/>
            <a:cxnLst>
              <a:cxn ang="0">
                <a:pos x="0" y="2"/>
              </a:cxn>
              <a:cxn ang="0">
                <a:pos x="0" y="2"/>
              </a:cxn>
              <a:cxn ang="0">
                <a:pos x="0" y="0"/>
              </a:cxn>
              <a:cxn ang="0">
                <a:pos x="0" y="2"/>
              </a:cxn>
              <a:cxn ang="0">
                <a:pos x="0" y="2"/>
              </a:cxn>
            </a:cxnLst>
            <a:rect l="0" t="0" r="r" b="b"/>
            <a:pathLst>
              <a:path h="2">
                <a:moveTo>
                  <a:pt x="0" y="2"/>
                </a:moveTo>
                <a:lnTo>
                  <a:pt x="0"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96" name="Freeform 1243"/>
          <p:cNvSpPr>
            <a:spLocks/>
          </p:cNvSpPr>
          <p:nvPr userDrawn="1"/>
        </p:nvSpPr>
        <p:spPr bwMode="auto">
          <a:xfrm>
            <a:off x="728663" y="538163"/>
            <a:ext cx="3175" cy="3175"/>
          </a:xfrm>
          <a:custGeom>
            <a:avLst/>
            <a:gdLst/>
            <a:ahLst/>
            <a:cxnLst>
              <a:cxn ang="0">
                <a:pos x="2" y="2"/>
              </a:cxn>
              <a:cxn ang="0">
                <a:pos x="2" y="2"/>
              </a:cxn>
              <a:cxn ang="0">
                <a:pos x="2" y="2"/>
              </a:cxn>
              <a:cxn ang="0">
                <a:pos x="2" y="2"/>
              </a:cxn>
              <a:cxn ang="0">
                <a:pos x="0" y="2"/>
              </a:cxn>
              <a:cxn ang="0">
                <a:pos x="0" y="2"/>
              </a:cxn>
              <a:cxn ang="0">
                <a:pos x="2"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2" y="2"/>
              </a:cxn>
              <a:cxn ang="0">
                <a:pos x="2" y="2"/>
              </a:cxn>
              <a:cxn ang="0">
                <a:pos x="2" y="2"/>
              </a:cxn>
              <a:cxn ang="0">
                <a:pos x="2" y="2"/>
              </a:cxn>
              <a:cxn ang="0">
                <a:pos x="2" y="2"/>
              </a:cxn>
              <a:cxn ang="0">
                <a:pos x="0" y="0"/>
              </a:cxn>
              <a:cxn ang="0">
                <a:pos x="0" y="2"/>
              </a:cxn>
              <a:cxn ang="0">
                <a:pos x="0" y="2"/>
              </a:cxn>
              <a:cxn ang="0">
                <a:pos x="0" y="2"/>
              </a:cxn>
              <a:cxn ang="0">
                <a:pos x="2" y="2"/>
              </a:cxn>
            </a:cxnLst>
            <a:rect l="0" t="0" r="r" b="b"/>
            <a:pathLst>
              <a:path w="2" h="2">
                <a:moveTo>
                  <a:pt x="2" y="2"/>
                </a:moveTo>
                <a:lnTo>
                  <a:pt x="2" y="2"/>
                </a:lnTo>
                <a:lnTo>
                  <a:pt x="2" y="2"/>
                </a:lnTo>
                <a:lnTo>
                  <a:pt x="2" y="2"/>
                </a:lnTo>
                <a:lnTo>
                  <a:pt x="0" y="2"/>
                </a:lnTo>
                <a:lnTo>
                  <a:pt x="0" y="2"/>
                </a:lnTo>
                <a:lnTo>
                  <a:pt x="2"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0" y="0"/>
                </a:lnTo>
                <a:lnTo>
                  <a:pt x="0" y="2"/>
                </a:lnTo>
                <a:lnTo>
                  <a:pt x="0" y="2"/>
                </a:lnTo>
                <a:lnTo>
                  <a:pt x="0"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97" name="Freeform 1246"/>
          <p:cNvSpPr>
            <a:spLocks/>
          </p:cNvSpPr>
          <p:nvPr userDrawn="1"/>
        </p:nvSpPr>
        <p:spPr bwMode="auto">
          <a:xfrm>
            <a:off x="725488" y="547688"/>
            <a:ext cx="3175" cy="3175"/>
          </a:xfrm>
          <a:custGeom>
            <a:avLst/>
            <a:gdLst/>
            <a:ahLst/>
            <a:cxnLst>
              <a:cxn ang="0">
                <a:pos x="0" y="2"/>
              </a:cxn>
              <a:cxn ang="0">
                <a:pos x="0" y="2"/>
              </a:cxn>
              <a:cxn ang="0">
                <a:pos x="2" y="0"/>
              </a:cxn>
              <a:cxn ang="0">
                <a:pos x="2" y="0"/>
              </a:cxn>
              <a:cxn ang="0">
                <a:pos x="0" y="0"/>
              </a:cxn>
              <a:cxn ang="0">
                <a:pos x="0" y="0"/>
              </a:cxn>
              <a:cxn ang="0">
                <a:pos x="0" y="2"/>
              </a:cxn>
              <a:cxn ang="0">
                <a:pos x="0" y="2"/>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2"/>
              </a:cxn>
              <a:cxn ang="0">
                <a:pos x="0" y="2"/>
              </a:cxn>
            </a:cxnLst>
            <a:rect l="0" t="0" r="r" b="b"/>
            <a:pathLst>
              <a:path w="2" h="2">
                <a:moveTo>
                  <a:pt x="0" y="2"/>
                </a:moveTo>
                <a:lnTo>
                  <a:pt x="0" y="2"/>
                </a:lnTo>
                <a:lnTo>
                  <a:pt x="2" y="0"/>
                </a:lnTo>
                <a:lnTo>
                  <a:pt x="2" y="0"/>
                </a:lnTo>
                <a:lnTo>
                  <a:pt x="0" y="0"/>
                </a:lnTo>
                <a:lnTo>
                  <a:pt x="0" y="0"/>
                </a:lnTo>
                <a:lnTo>
                  <a:pt x="0" y="2"/>
                </a:lnTo>
                <a:lnTo>
                  <a:pt x="0" y="2"/>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98" name="Freeform 1250"/>
          <p:cNvSpPr>
            <a:spLocks/>
          </p:cNvSpPr>
          <p:nvPr userDrawn="1"/>
        </p:nvSpPr>
        <p:spPr bwMode="auto">
          <a:xfrm>
            <a:off x="731838" y="530225"/>
            <a:ext cx="3175" cy="1588"/>
          </a:xfrm>
          <a:custGeom>
            <a:avLst/>
            <a:gdLst/>
            <a:ahLst/>
            <a:cxnLst>
              <a:cxn ang="0">
                <a:pos x="2" y="0"/>
              </a:cxn>
              <a:cxn ang="0">
                <a:pos x="0" y="0"/>
              </a:cxn>
              <a:cxn ang="0">
                <a:pos x="2" y="0"/>
              </a:cxn>
            </a:cxnLst>
            <a:rect l="0" t="0" r="r" b="b"/>
            <a:pathLst>
              <a:path w="2">
                <a:moveTo>
                  <a:pt x="2" y="0"/>
                </a:moveTo>
                <a:lnTo>
                  <a:pt x="0" y="0"/>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99" name="Freeform 1252"/>
          <p:cNvSpPr>
            <a:spLocks/>
          </p:cNvSpPr>
          <p:nvPr userDrawn="1"/>
        </p:nvSpPr>
        <p:spPr bwMode="auto">
          <a:xfrm>
            <a:off x="731838" y="527050"/>
            <a:ext cx="3175" cy="7938"/>
          </a:xfrm>
          <a:custGeom>
            <a:avLst/>
            <a:gdLst/>
            <a:ahLst/>
            <a:cxnLst>
              <a:cxn ang="0">
                <a:pos x="2" y="2"/>
              </a:cxn>
              <a:cxn ang="0">
                <a:pos x="2" y="2"/>
              </a:cxn>
              <a:cxn ang="0">
                <a:pos x="0" y="0"/>
              </a:cxn>
              <a:cxn ang="0">
                <a:pos x="0" y="2"/>
              </a:cxn>
              <a:cxn ang="0">
                <a:pos x="0" y="2"/>
              </a:cxn>
              <a:cxn ang="0">
                <a:pos x="2" y="5"/>
              </a:cxn>
              <a:cxn ang="0">
                <a:pos x="2" y="2"/>
              </a:cxn>
              <a:cxn ang="0">
                <a:pos x="2" y="2"/>
              </a:cxn>
              <a:cxn ang="0">
                <a:pos x="0" y="0"/>
              </a:cxn>
              <a:cxn ang="0">
                <a:pos x="0" y="2"/>
              </a:cxn>
              <a:cxn ang="0">
                <a:pos x="0" y="2"/>
              </a:cxn>
              <a:cxn ang="0">
                <a:pos x="2" y="5"/>
              </a:cxn>
              <a:cxn ang="0">
                <a:pos x="2" y="2"/>
              </a:cxn>
            </a:cxnLst>
            <a:rect l="0" t="0" r="r" b="b"/>
            <a:pathLst>
              <a:path w="2" h="5">
                <a:moveTo>
                  <a:pt x="2" y="2"/>
                </a:moveTo>
                <a:lnTo>
                  <a:pt x="2" y="2"/>
                </a:lnTo>
                <a:lnTo>
                  <a:pt x="0" y="0"/>
                </a:lnTo>
                <a:lnTo>
                  <a:pt x="0" y="2"/>
                </a:lnTo>
                <a:lnTo>
                  <a:pt x="0" y="2"/>
                </a:lnTo>
                <a:lnTo>
                  <a:pt x="2" y="5"/>
                </a:lnTo>
                <a:lnTo>
                  <a:pt x="2" y="2"/>
                </a:lnTo>
                <a:lnTo>
                  <a:pt x="2" y="2"/>
                </a:lnTo>
                <a:lnTo>
                  <a:pt x="0" y="0"/>
                </a:lnTo>
                <a:lnTo>
                  <a:pt x="0" y="2"/>
                </a:lnTo>
                <a:lnTo>
                  <a:pt x="0" y="2"/>
                </a:lnTo>
                <a:lnTo>
                  <a:pt x="2" y="5"/>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300" name="Freeform 1255"/>
          <p:cNvSpPr>
            <a:spLocks/>
          </p:cNvSpPr>
          <p:nvPr userDrawn="1"/>
        </p:nvSpPr>
        <p:spPr bwMode="auto">
          <a:xfrm>
            <a:off x="712788" y="550863"/>
            <a:ext cx="3175" cy="1587"/>
          </a:xfrm>
          <a:custGeom>
            <a:avLst/>
            <a:gdLst/>
            <a:ahLst/>
            <a:cxnLst>
              <a:cxn ang="0">
                <a:pos x="0" y="0"/>
              </a:cxn>
              <a:cxn ang="0">
                <a:pos x="2" y="0"/>
              </a:cxn>
              <a:cxn ang="0">
                <a:pos x="2" y="0"/>
              </a:cxn>
              <a:cxn ang="0">
                <a:pos x="2" y="0"/>
              </a:cxn>
              <a:cxn ang="0">
                <a:pos x="2" y="0"/>
              </a:cxn>
              <a:cxn ang="0">
                <a:pos x="0" y="0"/>
              </a:cxn>
              <a:cxn ang="0">
                <a:pos x="0" y="0"/>
              </a:cxn>
              <a:cxn ang="0">
                <a:pos x="0" y="0"/>
              </a:cxn>
              <a:cxn ang="0">
                <a:pos x="0"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0" y="0"/>
              </a:cxn>
              <a:cxn ang="0">
                <a:pos x="0" y="0"/>
              </a:cxn>
              <a:cxn ang="0">
                <a:pos x="0" y="0"/>
              </a:cxn>
            </a:cxnLst>
            <a:rect l="0" t="0" r="r" b="b"/>
            <a:pathLst>
              <a:path w="2">
                <a:moveTo>
                  <a:pt x="0" y="0"/>
                </a:moveTo>
                <a:lnTo>
                  <a:pt x="2" y="0"/>
                </a:lnTo>
                <a:lnTo>
                  <a:pt x="2" y="0"/>
                </a:lnTo>
                <a:lnTo>
                  <a:pt x="2" y="0"/>
                </a:lnTo>
                <a:lnTo>
                  <a:pt x="2" y="0"/>
                </a:lnTo>
                <a:lnTo>
                  <a:pt x="0" y="0"/>
                </a:lnTo>
                <a:lnTo>
                  <a:pt x="0" y="0"/>
                </a:lnTo>
                <a:lnTo>
                  <a:pt x="0" y="0"/>
                </a:lnTo>
                <a:lnTo>
                  <a:pt x="0"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1" name="Rectangle 1256"/>
          <p:cNvSpPr>
            <a:spLocks noChangeArrowheads="1"/>
          </p:cNvSpPr>
          <p:nvPr userDrawn="1"/>
        </p:nvSpPr>
        <p:spPr bwMode="auto">
          <a:xfrm>
            <a:off x="722313" y="550863"/>
            <a:ext cx="1587" cy="1587"/>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02" name="Freeform 1258"/>
          <p:cNvSpPr>
            <a:spLocks/>
          </p:cNvSpPr>
          <p:nvPr userDrawn="1"/>
        </p:nvSpPr>
        <p:spPr bwMode="auto">
          <a:xfrm>
            <a:off x="722313" y="550863"/>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3" name="Freeform 1266"/>
          <p:cNvSpPr>
            <a:spLocks/>
          </p:cNvSpPr>
          <p:nvPr userDrawn="1"/>
        </p:nvSpPr>
        <p:spPr bwMode="auto">
          <a:xfrm>
            <a:off x="728663" y="534988"/>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4" name="Freeform 1269"/>
          <p:cNvSpPr>
            <a:spLocks/>
          </p:cNvSpPr>
          <p:nvPr userDrawn="1"/>
        </p:nvSpPr>
        <p:spPr bwMode="auto">
          <a:xfrm>
            <a:off x="728663" y="530225"/>
            <a:ext cx="3175" cy="4763"/>
          </a:xfrm>
          <a:custGeom>
            <a:avLst/>
            <a:gdLst/>
            <a:ahLst/>
            <a:cxnLst>
              <a:cxn ang="0">
                <a:pos x="0" y="3"/>
              </a:cxn>
              <a:cxn ang="0">
                <a:pos x="2" y="0"/>
              </a:cxn>
              <a:cxn ang="0">
                <a:pos x="2" y="0"/>
              </a:cxn>
              <a:cxn ang="0">
                <a:pos x="2" y="0"/>
              </a:cxn>
              <a:cxn ang="0">
                <a:pos x="2" y="0"/>
              </a:cxn>
              <a:cxn ang="0">
                <a:pos x="0" y="0"/>
              </a:cxn>
              <a:cxn ang="0">
                <a:pos x="0" y="0"/>
              </a:cxn>
              <a:cxn ang="0">
                <a:pos x="0" y="3"/>
              </a:cxn>
              <a:cxn ang="0">
                <a:pos x="0" y="3"/>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3"/>
              </a:cxn>
              <a:cxn ang="0">
                <a:pos x="0" y="3"/>
              </a:cxn>
            </a:cxnLst>
            <a:rect l="0" t="0" r="r" b="b"/>
            <a:pathLst>
              <a:path w="2" h="3">
                <a:moveTo>
                  <a:pt x="0" y="3"/>
                </a:moveTo>
                <a:lnTo>
                  <a:pt x="2" y="0"/>
                </a:lnTo>
                <a:lnTo>
                  <a:pt x="2" y="0"/>
                </a:lnTo>
                <a:lnTo>
                  <a:pt x="2" y="0"/>
                </a:lnTo>
                <a:lnTo>
                  <a:pt x="2" y="0"/>
                </a:lnTo>
                <a:lnTo>
                  <a:pt x="0" y="0"/>
                </a:lnTo>
                <a:lnTo>
                  <a:pt x="0" y="0"/>
                </a:lnTo>
                <a:lnTo>
                  <a:pt x="0" y="3"/>
                </a:lnTo>
                <a:lnTo>
                  <a:pt x="0" y="3"/>
                </a:lnTo>
                <a:lnTo>
                  <a:pt x="2" y="0"/>
                </a:lnTo>
                <a:lnTo>
                  <a:pt x="2" y="0"/>
                </a:lnTo>
                <a:lnTo>
                  <a:pt x="0" y="0"/>
                </a:lnTo>
                <a:lnTo>
                  <a:pt x="0" y="0"/>
                </a:lnTo>
                <a:lnTo>
                  <a:pt x="0" y="0"/>
                </a:lnTo>
                <a:lnTo>
                  <a:pt x="0" y="0"/>
                </a:lnTo>
                <a:lnTo>
                  <a:pt x="0" y="0"/>
                </a:lnTo>
                <a:lnTo>
                  <a:pt x="0" y="0"/>
                </a:lnTo>
                <a:lnTo>
                  <a:pt x="0" y="0"/>
                </a:lnTo>
                <a:lnTo>
                  <a:pt x="0" y="0"/>
                </a:lnTo>
                <a:lnTo>
                  <a:pt x="0" y="3"/>
                </a:lnTo>
                <a:lnTo>
                  <a:pt x="0" y="3"/>
                </a:lnTo>
              </a:path>
            </a:pathLst>
          </a:custGeom>
          <a:noFill/>
          <a:ln w="9525">
            <a:noFill/>
            <a:round/>
            <a:headEnd/>
            <a:tailEnd/>
          </a:ln>
        </p:spPr>
        <p:txBody>
          <a:bodyPr/>
          <a:lstStyle/>
          <a:p>
            <a:pPr>
              <a:spcBef>
                <a:spcPct val="50000"/>
              </a:spcBef>
              <a:buFontTx/>
              <a:buChar char="•"/>
              <a:defRPr/>
            </a:pPr>
            <a:endParaRPr lang="en-US" sz="1300" b="0" dirty="0"/>
          </a:p>
        </p:txBody>
      </p:sp>
      <p:sp>
        <p:nvSpPr>
          <p:cNvPr id="305" name="Line 1270"/>
          <p:cNvSpPr>
            <a:spLocks noChangeShapeType="1"/>
          </p:cNvSpPr>
          <p:nvPr userDrawn="1"/>
        </p:nvSpPr>
        <p:spPr bwMode="auto">
          <a:xfrm>
            <a:off x="728663" y="530225"/>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06" name="Line 1271"/>
          <p:cNvSpPr>
            <a:spLocks noChangeShapeType="1"/>
          </p:cNvSpPr>
          <p:nvPr userDrawn="1"/>
        </p:nvSpPr>
        <p:spPr bwMode="auto">
          <a:xfrm>
            <a:off x="728663" y="530225"/>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07" name="Rectangle 1272"/>
          <p:cNvSpPr>
            <a:spLocks noChangeArrowheads="1"/>
          </p:cNvSpPr>
          <p:nvPr userDrawn="1"/>
        </p:nvSpPr>
        <p:spPr bwMode="auto">
          <a:xfrm>
            <a:off x="728663" y="530225"/>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08" name="Rectangle 1273"/>
          <p:cNvSpPr>
            <a:spLocks noChangeArrowheads="1"/>
          </p:cNvSpPr>
          <p:nvPr userDrawn="1"/>
        </p:nvSpPr>
        <p:spPr bwMode="auto">
          <a:xfrm>
            <a:off x="728663" y="530225"/>
            <a:ext cx="1587" cy="1588"/>
          </a:xfrm>
          <a:prstGeom prst="rect">
            <a:avLst/>
          </a:prstGeom>
          <a:noFill/>
          <a:ln w="9525">
            <a:noFill/>
            <a:miter lim="800000"/>
            <a:headEnd/>
            <a:tailEnd/>
          </a:ln>
        </p:spPr>
        <p:txBody>
          <a:bodyPr/>
          <a:lstStyle/>
          <a:p>
            <a:pPr>
              <a:spcBef>
                <a:spcPct val="50000"/>
              </a:spcBef>
              <a:buFontTx/>
              <a:buChar char="•"/>
              <a:defRPr/>
            </a:pPr>
            <a:endParaRPr lang="en-US" sz="1300" b="0" dirty="0"/>
          </a:p>
        </p:txBody>
      </p:sp>
      <p:sp>
        <p:nvSpPr>
          <p:cNvPr id="309" name="Line 1274"/>
          <p:cNvSpPr>
            <a:spLocks noChangeShapeType="1"/>
          </p:cNvSpPr>
          <p:nvPr userDrawn="1"/>
        </p:nvSpPr>
        <p:spPr bwMode="auto">
          <a:xfrm>
            <a:off x="728663" y="52705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10" name="Line 1275"/>
          <p:cNvSpPr>
            <a:spLocks noChangeShapeType="1"/>
          </p:cNvSpPr>
          <p:nvPr userDrawn="1"/>
        </p:nvSpPr>
        <p:spPr bwMode="auto">
          <a:xfrm>
            <a:off x="728663" y="52705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11" name="Freeform 1277"/>
          <p:cNvSpPr>
            <a:spLocks/>
          </p:cNvSpPr>
          <p:nvPr userDrawn="1"/>
        </p:nvSpPr>
        <p:spPr bwMode="auto">
          <a:xfrm>
            <a:off x="728663" y="523875"/>
            <a:ext cx="1587" cy="3175"/>
          </a:xfrm>
          <a:custGeom>
            <a:avLst/>
            <a:gdLst/>
            <a:ahLst/>
            <a:cxnLst>
              <a:cxn ang="0">
                <a:pos x="0" y="2"/>
              </a:cxn>
              <a:cxn ang="0">
                <a:pos x="0" y="2"/>
              </a:cxn>
              <a:cxn ang="0">
                <a:pos x="0" y="0"/>
              </a:cxn>
              <a:cxn ang="0">
                <a:pos x="0" y="2"/>
              </a:cxn>
              <a:cxn ang="0">
                <a:pos x="0" y="2"/>
              </a:cxn>
            </a:cxnLst>
            <a:rect l="0" t="0" r="r" b="b"/>
            <a:pathLst>
              <a:path h="2">
                <a:moveTo>
                  <a:pt x="0" y="2"/>
                </a:moveTo>
                <a:lnTo>
                  <a:pt x="0"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312" name="Freeform 1287"/>
          <p:cNvSpPr>
            <a:spLocks/>
          </p:cNvSpPr>
          <p:nvPr userDrawn="1"/>
        </p:nvSpPr>
        <p:spPr bwMode="auto">
          <a:xfrm>
            <a:off x="719138" y="514350"/>
            <a:ext cx="3175" cy="3175"/>
          </a:xfrm>
          <a:custGeom>
            <a:avLst/>
            <a:gdLst/>
            <a:ahLst/>
            <a:cxnLst>
              <a:cxn ang="0">
                <a:pos x="0" y="0"/>
              </a:cxn>
              <a:cxn ang="0">
                <a:pos x="0" y="2"/>
              </a:cxn>
              <a:cxn ang="0">
                <a:pos x="2" y="2"/>
              </a:cxn>
              <a:cxn ang="0">
                <a:pos x="2" y="2"/>
              </a:cxn>
              <a:cxn ang="0">
                <a:pos x="2" y="2"/>
              </a:cxn>
              <a:cxn ang="0">
                <a:pos x="2" y="0"/>
              </a:cxn>
              <a:cxn ang="0">
                <a:pos x="0" y="0"/>
              </a:cxn>
              <a:cxn ang="0">
                <a:pos x="0" y="0"/>
              </a:cxn>
              <a:cxn ang="0">
                <a:pos x="0" y="2"/>
              </a:cxn>
              <a:cxn ang="0">
                <a:pos x="0" y="2"/>
              </a:cxn>
              <a:cxn ang="0">
                <a:pos x="0" y="2"/>
              </a:cxn>
              <a:cxn ang="0">
                <a:pos x="0" y="2"/>
              </a:cxn>
              <a:cxn ang="0">
                <a:pos x="2" y="2"/>
              </a:cxn>
              <a:cxn ang="0">
                <a:pos x="2" y="2"/>
              </a:cxn>
              <a:cxn ang="0">
                <a:pos x="0" y="0"/>
              </a:cxn>
              <a:cxn ang="0">
                <a:pos x="0" y="0"/>
              </a:cxn>
              <a:cxn ang="0">
                <a:pos x="0" y="0"/>
              </a:cxn>
            </a:cxnLst>
            <a:rect l="0" t="0" r="r" b="b"/>
            <a:pathLst>
              <a:path w="2" h="2">
                <a:moveTo>
                  <a:pt x="0" y="0"/>
                </a:moveTo>
                <a:lnTo>
                  <a:pt x="0" y="2"/>
                </a:lnTo>
                <a:lnTo>
                  <a:pt x="2" y="2"/>
                </a:lnTo>
                <a:lnTo>
                  <a:pt x="2" y="2"/>
                </a:lnTo>
                <a:lnTo>
                  <a:pt x="2" y="2"/>
                </a:lnTo>
                <a:lnTo>
                  <a:pt x="2" y="0"/>
                </a:lnTo>
                <a:lnTo>
                  <a:pt x="0" y="0"/>
                </a:lnTo>
                <a:lnTo>
                  <a:pt x="0" y="0"/>
                </a:lnTo>
                <a:lnTo>
                  <a:pt x="0" y="2"/>
                </a:lnTo>
                <a:lnTo>
                  <a:pt x="0" y="2"/>
                </a:lnTo>
                <a:lnTo>
                  <a:pt x="0" y="2"/>
                </a:lnTo>
                <a:lnTo>
                  <a:pt x="0" y="2"/>
                </a:lnTo>
                <a:lnTo>
                  <a:pt x="2" y="2"/>
                </a:lnTo>
                <a:lnTo>
                  <a:pt x="2" y="2"/>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13" name="Freeform 1290"/>
          <p:cNvSpPr>
            <a:spLocks/>
          </p:cNvSpPr>
          <p:nvPr userDrawn="1"/>
        </p:nvSpPr>
        <p:spPr bwMode="auto">
          <a:xfrm>
            <a:off x="719138" y="517525"/>
            <a:ext cx="3175" cy="3175"/>
          </a:xfrm>
          <a:custGeom>
            <a:avLst/>
            <a:gdLst/>
            <a:ahLst/>
            <a:cxnLst>
              <a:cxn ang="0">
                <a:pos x="0" y="2"/>
              </a:cxn>
              <a:cxn ang="0">
                <a:pos x="0" y="2"/>
              </a:cxn>
              <a:cxn ang="0">
                <a:pos x="2" y="2"/>
              </a:cxn>
              <a:cxn ang="0">
                <a:pos x="2" y="2"/>
              </a:cxn>
              <a:cxn ang="0">
                <a:pos x="2" y="2"/>
              </a:cxn>
              <a:cxn ang="0">
                <a:pos x="2" y="0"/>
              </a:cxn>
              <a:cxn ang="0">
                <a:pos x="0" y="0"/>
              </a:cxn>
              <a:cxn ang="0">
                <a:pos x="0" y="0"/>
              </a:cxn>
              <a:cxn ang="0">
                <a:pos x="0" y="0"/>
              </a:cxn>
              <a:cxn ang="0">
                <a:pos x="0" y="0"/>
              </a:cxn>
              <a:cxn ang="0">
                <a:pos x="2" y="0"/>
              </a:cxn>
              <a:cxn ang="0">
                <a:pos x="0" y="0"/>
              </a:cxn>
              <a:cxn ang="0">
                <a:pos x="0" y="0"/>
              </a:cxn>
              <a:cxn ang="0">
                <a:pos x="0" y="0"/>
              </a:cxn>
              <a:cxn ang="0">
                <a:pos x="0" y="0"/>
              </a:cxn>
              <a:cxn ang="0">
                <a:pos x="0" y="2"/>
              </a:cxn>
              <a:cxn ang="0">
                <a:pos x="0" y="2"/>
              </a:cxn>
              <a:cxn ang="0">
                <a:pos x="0" y="2"/>
              </a:cxn>
              <a:cxn ang="0">
                <a:pos x="0" y="0"/>
              </a:cxn>
              <a:cxn ang="0">
                <a:pos x="0" y="0"/>
              </a:cxn>
              <a:cxn ang="0">
                <a:pos x="0" y="0"/>
              </a:cxn>
              <a:cxn ang="0">
                <a:pos x="0" y="0"/>
              </a:cxn>
              <a:cxn ang="0">
                <a:pos x="0" y="0"/>
              </a:cxn>
              <a:cxn ang="0">
                <a:pos x="0" y="0"/>
              </a:cxn>
              <a:cxn ang="0">
                <a:pos x="0" y="2"/>
              </a:cxn>
              <a:cxn ang="0">
                <a:pos x="2" y="2"/>
              </a:cxn>
              <a:cxn ang="0">
                <a:pos x="2" y="0"/>
              </a:cxn>
              <a:cxn ang="0">
                <a:pos x="2" y="0"/>
              </a:cxn>
              <a:cxn ang="0">
                <a:pos x="0" y="0"/>
              </a:cxn>
              <a:cxn ang="0">
                <a:pos x="0" y="0"/>
              </a:cxn>
              <a:cxn ang="0">
                <a:pos x="0" y="2"/>
              </a:cxn>
              <a:cxn ang="0">
                <a:pos x="0" y="2"/>
              </a:cxn>
              <a:cxn ang="0">
                <a:pos x="2" y="2"/>
              </a:cxn>
              <a:cxn ang="0">
                <a:pos x="2" y="2"/>
              </a:cxn>
              <a:cxn ang="0">
                <a:pos x="0" y="2"/>
              </a:cxn>
              <a:cxn ang="0">
                <a:pos x="0" y="2"/>
              </a:cxn>
              <a:cxn ang="0">
                <a:pos x="0" y="2"/>
              </a:cxn>
            </a:cxnLst>
            <a:rect l="0" t="0" r="r" b="b"/>
            <a:pathLst>
              <a:path w="2" h="2">
                <a:moveTo>
                  <a:pt x="0" y="2"/>
                </a:moveTo>
                <a:lnTo>
                  <a:pt x="0" y="2"/>
                </a:lnTo>
                <a:lnTo>
                  <a:pt x="2" y="2"/>
                </a:lnTo>
                <a:lnTo>
                  <a:pt x="2" y="2"/>
                </a:lnTo>
                <a:lnTo>
                  <a:pt x="2" y="2"/>
                </a:lnTo>
                <a:lnTo>
                  <a:pt x="2" y="0"/>
                </a:lnTo>
                <a:lnTo>
                  <a:pt x="0" y="0"/>
                </a:lnTo>
                <a:lnTo>
                  <a:pt x="0" y="0"/>
                </a:lnTo>
                <a:lnTo>
                  <a:pt x="0" y="0"/>
                </a:lnTo>
                <a:lnTo>
                  <a:pt x="0" y="0"/>
                </a:lnTo>
                <a:lnTo>
                  <a:pt x="2" y="0"/>
                </a:lnTo>
                <a:lnTo>
                  <a:pt x="0" y="0"/>
                </a:lnTo>
                <a:lnTo>
                  <a:pt x="0" y="0"/>
                </a:lnTo>
                <a:lnTo>
                  <a:pt x="0" y="0"/>
                </a:lnTo>
                <a:lnTo>
                  <a:pt x="0" y="0"/>
                </a:lnTo>
                <a:lnTo>
                  <a:pt x="0" y="2"/>
                </a:lnTo>
                <a:lnTo>
                  <a:pt x="0" y="2"/>
                </a:lnTo>
                <a:lnTo>
                  <a:pt x="0" y="2"/>
                </a:lnTo>
                <a:lnTo>
                  <a:pt x="0" y="0"/>
                </a:lnTo>
                <a:lnTo>
                  <a:pt x="0" y="0"/>
                </a:lnTo>
                <a:lnTo>
                  <a:pt x="0" y="0"/>
                </a:lnTo>
                <a:lnTo>
                  <a:pt x="0" y="0"/>
                </a:lnTo>
                <a:lnTo>
                  <a:pt x="0" y="0"/>
                </a:lnTo>
                <a:lnTo>
                  <a:pt x="0" y="0"/>
                </a:lnTo>
                <a:lnTo>
                  <a:pt x="0" y="2"/>
                </a:lnTo>
                <a:lnTo>
                  <a:pt x="2" y="2"/>
                </a:lnTo>
                <a:lnTo>
                  <a:pt x="2" y="0"/>
                </a:lnTo>
                <a:lnTo>
                  <a:pt x="2" y="0"/>
                </a:lnTo>
                <a:lnTo>
                  <a:pt x="0" y="0"/>
                </a:lnTo>
                <a:lnTo>
                  <a:pt x="0" y="0"/>
                </a:lnTo>
                <a:lnTo>
                  <a:pt x="0" y="2"/>
                </a:lnTo>
                <a:lnTo>
                  <a:pt x="0" y="2"/>
                </a:lnTo>
                <a:lnTo>
                  <a:pt x="2" y="2"/>
                </a:lnTo>
                <a:lnTo>
                  <a:pt x="2"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314" name="Rectangle 1335"/>
          <p:cNvSpPr>
            <a:spLocks noChangeArrowheads="1"/>
          </p:cNvSpPr>
          <p:nvPr userDrawn="1"/>
        </p:nvSpPr>
        <p:spPr bwMode="auto">
          <a:xfrm>
            <a:off x="468313" y="5080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5" name="Rectangle 1336"/>
          <p:cNvSpPr>
            <a:spLocks noChangeArrowheads="1"/>
          </p:cNvSpPr>
          <p:nvPr userDrawn="1"/>
        </p:nvSpPr>
        <p:spPr bwMode="auto">
          <a:xfrm>
            <a:off x="474663" y="4953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6" name="Rectangle 1337"/>
          <p:cNvSpPr>
            <a:spLocks noChangeArrowheads="1"/>
          </p:cNvSpPr>
          <p:nvPr userDrawn="1"/>
        </p:nvSpPr>
        <p:spPr bwMode="auto">
          <a:xfrm>
            <a:off x="474663" y="4953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7" name="Rectangle 1340"/>
          <p:cNvSpPr>
            <a:spLocks noChangeArrowheads="1"/>
          </p:cNvSpPr>
          <p:nvPr userDrawn="1"/>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18" name="Rectangle 1341"/>
          <p:cNvSpPr>
            <a:spLocks noChangeArrowheads="1"/>
          </p:cNvSpPr>
          <p:nvPr userDrawn="1"/>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19" name="Rectangle 1342"/>
          <p:cNvSpPr>
            <a:spLocks noChangeArrowheads="1"/>
          </p:cNvSpPr>
          <p:nvPr userDrawn="1"/>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20" name="Rectangle 1343"/>
          <p:cNvSpPr>
            <a:spLocks noChangeArrowheads="1"/>
          </p:cNvSpPr>
          <p:nvPr userDrawn="1"/>
        </p:nvSpPr>
        <p:spPr bwMode="auto">
          <a:xfrm>
            <a:off x="468313" y="5080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21" name="Rectangle 1344"/>
          <p:cNvSpPr>
            <a:spLocks noChangeArrowheads="1"/>
          </p:cNvSpPr>
          <p:nvPr userDrawn="1"/>
        </p:nvSpPr>
        <p:spPr bwMode="auto">
          <a:xfrm>
            <a:off x="465138" y="485775"/>
            <a:ext cx="1587" cy="3175"/>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24" name="Title 323"/>
          <p:cNvSpPr>
            <a:spLocks noGrp="1"/>
          </p:cNvSpPr>
          <p:nvPr>
            <p:ph type="title" hasCustomPrompt="1"/>
          </p:nvPr>
        </p:nvSpPr>
        <p:spPr>
          <a:xfrm>
            <a:off x="343401" y="301625"/>
            <a:ext cx="8439652" cy="1031875"/>
          </a:xfrm>
        </p:spPr>
        <p:txBody>
          <a:bodyPr/>
          <a:lstStyle>
            <a:lvl1pPr>
              <a:defRPr b="0" i="0" cap="none" baseline="0">
                <a:solidFill>
                  <a:srgbClr val="021F43"/>
                </a:solidFill>
                <a:latin typeface="+mn-lt"/>
                <a:cs typeface="Andes ExtraLight"/>
              </a:defRPr>
            </a:lvl1pPr>
          </a:lstStyle>
          <a:p>
            <a:r>
              <a:rPr lang="en-US" dirty="0" smtClean="0"/>
              <a:t>SLIDE TITLE</a:t>
            </a:r>
            <a:br>
              <a:rPr lang="en-US" dirty="0" smtClean="0"/>
            </a:br>
            <a:r>
              <a:rPr lang="en-US" dirty="0" smtClean="0"/>
              <a:t>UP TO THREE LINES </a:t>
            </a:r>
            <a:br>
              <a:rPr lang="en-US" dirty="0" smtClean="0"/>
            </a:br>
            <a:r>
              <a:rPr lang="en-US" dirty="0" smtClean="0"/>
              <a:t>MAY BE ALL CAPS OR TITLE CASE</a:t>
            </a:r>
            <a:endParaRPr lang="en-US" dirty="0"/>
          </a:p>
        </p:txBody>
      </p:sp>
      <p:sp>
        <p:nvSpPr>
          <p:cNvPr id="331" name="Content Placeholder 330"/>
          <p:cNvSpPr>
            <a:spLocks noGrp="1"/>
          </p:cNvSpPr>
          <p:nvPr>
            <p:ph sz="quarter" idx="10" hasCustomPrompt="1"/>
          </p:nvPr>
        </p:nvSpPr>
        <p:spPr>
          <a:xfrm>
            <a:off x="343401" y="1460500"/>
            <a:ext cx="8440305" cy="4600863"/>
          </a:xfrm>
        </p:spPr>
        <p:txBody>
          <a:bodyPr>
            <a:normAutofit/>
          </a:bodyPr>
          <a:lstStyle>
            <a:lvl1pPr>
              <a:lnSpc>
                <a:spcPct val="130000"/>
              </a:lnSpc>
              <a:spcBef>
                <a:spcPts val="1200"/>
              </a:spcBef>
              <a:defRPr>
                <a:solidFill>
                  <a:srgbClr val="7F7F7F"/>
                </a:solidFill>
              </a:defRPr>
            </a:lvl1pPr>
            <a:lvl2pPr>
              <a:lnSpc>
                <a:spcPct val="130000"/>
              </a:lnSpc>
              <a:spcBef>
                <a:spcPts val="1200"/>
              </a:spcBef>
              <a:buClr>
                <a:schemeClr val="tx2">
                  <a:lumMod val="50000"/>
                  <a:lumOff val="50000"/>
                </a:schemeClr>
              </a:buClr>
              <a:defRPr>
                <a:solidFill>
                  <a:srgbClr val="7F7F7F"/>
                </a:solidFill>
              </a:defRPr>
            </a:lvl2pPr>
            <a:lvl3pPr marL="557784">
              <a:lnSpc>
                <a:spcPct val="130000"/>
              </a:lnSpc>
              <a:spcBef>
                <a:spcPts val="0"/>
              </a:spcBef>
              <a:buClr>
                <a:schemeClr val="tx2">
                  <a:lumMod val="50000"/>
                  <a:lumOff val="50000"/>
                </a:schemeClr>
              </a:buClr>
              <a:defRPr>
                <a:solidFill>
                  <a:srgbClr val="7F7F7F"/>
                </a:solidFill>
              </a:defRPr>
            </a:lvl3pPr>
            <a:lvl4pPr>
              <a:lnSpc>
                <a:spcPct val="130000"/>
              </a:lnSpc>
              <a:spcBef>
                <a:spcPts val="0"/>
              </a:spcBef>
              <a:buClr>
                <a:schemeClr val="tx2">
                  <a:lumMod val="50000"/>
                  <a:lumOff val="50000"/>
                </a:schemeClr>
              </a:buClr>
              <a:defRPr>
                <a:solidFill>
                  <a:srgbClr val="7F7F7F"/>
                </a:solidFill>
              </a:defRPr>
            </a:lvl4pPr>
            <a:lvl5pPr>
              <a:lnSpc>
                <a:spcPct val="130000"/>
              </a:lnSpc>
              <a:spcBef>
                <a:spcPts val="0"/>
              </a:spcBef>
              <a:buClr>
                <a:schemeClr val="tx2">
                  <a:lumMod val="50000"/>
                  <a:lumOff val="50000"/>
                </a:schemeClr>
              </a:buClr>
              <a:defRPr>
                <a:solidFill>
                  <a:srgbClr val="7F7F7F"/>
                </a:solidFill>
              </a:defRPr>
            </a:lvl5pPr>
          </a:lstStyle>
          <a:p>
            <a:pPr lvl="0"/>
            <a:r>
              <a:rPr lang="en-US" dirty="0" smtClean="0"/>
              <a:t>Paragraph content</a:t>
            </a:r>
          </a:p>
          <a:p>
            <a:pPr lvl="1"/>
            <a:r>
              <a:rPr lang="en-US" dirty="0" smtClean="0"/>
              <a:t>Bullets </a:t>
            </a:r>
          </a:p>
          <a:p>
            <a:pPr lvl="2"/>
            <a:r>
              <a:rPr lang="en-US" dirty="0" smtClean="0"/>
              <a:t>Bullets</a:t>
            </a:r>
          </a:p>
          <a:p>
            <a:pPr lvl="3"/>
            <a:r>
              <a:rPr lang="en-US" dirty="0" smtClean="0"/>
              <a:t>Bullets</a:t>
            </a:r>
          </a:p>
          <a:p>
            <a:pPr lvl="4"/>
            <a:r>
              <a:rPr lang="en-US" dirty="0" smtClean="0"/>
              <a:t>Bullets</a:t>
            </a:r>
            <a:endParaRPr lang="en-US" dirty="0"/>
          </a:p>
        </p:txBody>
      </p:sp>
      <p:sp>
        <p:nvSpPr>
          <p:cNvPr id="7" name="Footer Placeholder 6"/>
          <p:cNvSpPr>
            <a:spLocks noGrp="1"/>
          </p:cNvSpPr>
          <p:nvPr>
            <p:ph type="ftr" sz="quarter" idx="12"/>
          </p:nvPr>
        </p:nvSpPr>
        <p:spPr/>
        <p:txBody>
          <a:bodyPr/>
          <a:lstStyle/>
          <a:p>
            <a:r>
              <a:rPr lang="en-US" smtClean="0"/>
              <a:t>Confidential &amp; for IFC Staff Only Working Draft – Discussion Paper Only</a:t>
            </a:r>
            <a:endParaRPr lang="en-US" dirty="0"/>
          </a:p>
        </p:txBody>
      </p:sp>
      <p:sp>
        <p:nvSpPr>
          <p:cNvPr id="8" name="Slide Number Placeholder 7"/>
          <p:cNvSpPr>
            <a:spLocks noGrp="1"/>
          </p:cNvSpPr>
          <p:nvPr>
            <p:ph type="sldNum" sz="quarter" idx="13"/>
          </p:nvPr>
        </p:nvSpPr>
        <p:spPr/>
        <p:txBody>
          <a:bodyPr/>
          <a:lstStyle/>
          <a:p>
            <a:pPr>
              <a:defRPr/>
            </a:pPr>
            <a:fld id="{A91C009A-D183-4B06-A7F0-ADEC358427FA}" type="slidenum">
              <a:rPr lang="en-US" smtClean="0"/>
              <a:pPr>
                <a:defRPr/>
              </a:pPr>
              <a:t>‹#›</a:t>
            </a:fld>
            <a:endParaRPr lang="en-US" dirty="0"/>
          </a:p>
        </p:txBody>
      </p:sp>
    </p:spTree>
    <p:extLst>
      <p:ext uri="{BB962C8B-B14F-4D97-AF65-F5344CB8AC3E}">
        <p14:creationId xmlns:p14="http://schemas.microsoft.com/office/powerpoint/2010/main" val="184195748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Light Basic Divider">
    <p:spTree>
      <p:nvGrpSpPr>
        <p:cNvPr id="1" name=""/>
        <p:cNvGrpSpPr/>
        <p:nvPr/>
      </p:nvGrpSpPr>
      <p:grpSpPr>
        <a:xfrm>
          <a:off x="0" y="0"/>
          <a:ext cx="0" cy="0"/>
          <a:chOff x="0" y="0"/>
          <a:chExt cx="0" cy="0"/>
        </a:xfrm>
      </p:grpSpPr>
      <p:sp>
        <p:nvSpPr>
          <p:cNvPr id="63" name="Rectangle 62"/>
          <p:cNvSpPr/>
          <p:nvPr userDrawn="1"/>
        </p:nvSpPr>
        <p:spPr bwMode="auto">
          <a:xfrm>
            <a:off x="0" y="0"/>
            <a:ext cx="9144000" cy="6858000"/>
          </a:xfrm>
          <a:prstGeom prst="rect">
            <a:avLst/>
          </a:prstGeom>
          <a:solidFill>
            <a:srgbClr val="139AF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smtClean="0">
              <a:ln>
                <a:noFill/>
              </a:ln>
              <a:solidFill>
                <a:schemeClr val="tx1"/>
              </a:solidFill>
              <a:effectLst/>
              <a:latin typeface="Trebuchet MS" pitchFamily="34" charset="0"/>
              <a:cs typeface="Times New Roman" pitchFamily="18" charset="0"/>
            </a:endParaRPr>
          </a:p>
        </p:txBody>
      </p:sp>
      <p:pic>
        <p:nvPicPr>
          <p:cNvPr id="65" name="Picture 64"/>
          <p:cNvPicPr>
            <a:picLocks noChangeAspect="1"/>
          </p:cNvPicPr>
          <p:nvPr userDrawn="1"/>
        </p:nvPicPr>
        <p:blipFill>
          <a:blip r:embed="rId2">
            <a:duotone>
              <a:prstClr val="black"/>
              <a:schemeClr val="tx2">
                <a:tint val="45000"/>
                <a:satMod val="400000"/>
              </a:schemeClr>
            </a:duotone>
            <a:alphaModFix amt="72000"/>
            <a:extLst>
              <a:ext uri="{BEBA8EAE-BF5A-486C-A8C5-ECC9F3942E4B}">
                <a14:imgProps xmlns:a14="http://schemas.microsoft.com/office/drawing/2010/main">
                  <a14:imgLayer r:embed="rId3">
                    <a14:imgEffect>
                      <a14:colorTemperature colorTemp="8022"/>
                    </a14:imgEffect>
                    <a14:imgEffect>
                      <a14:saturation sat="400000"/>
                    </a14:imgEffect>
                    <a14:imgEffect>
                      <a14:brightnessContrast bright="-96000" contrast="20000"/>
                    </a14:imgEffect>
                  </a14:imgLayer>
                </a14:imgProps>
              </a:ext>
              <a:ext uri="{28A0092B-C50C-407E-A947-70E740481C1C}">
                <a14:useLocalDpi xmlns:a14="http://schemas.microsoft.com/office/drawing/2010/main" val="0"/>
              </a:ext>
            </a:extLst>
          </a:blip>
          <a:stretch>
            <a:fillRect/>
          </a:stretch>
        </p:blipFill>
        <p:spPr>
          <a:xfrm>
            <a:off x="6951336" y="3580"/>
            <a:ext cx="2192664" cy="4314420"/>
          </a:xfrm>
          <a:prstGeom prst="rect">
            <a:avLst/>
          </a:prstGeom>
        </p:spPr>
      </p:pic>
      <p:pic>
        <p:nvPicPr>
          <p:cNvPr id="67" name="Picture 66"/>
          <p:cNvPicPr>
            <a:picLocks noChangeAspect="1"/>
          </p:cNvPicPr>
          <p:nvPr userDrawn="1"/>
        </p:nvPicPr>
        <p:blipFill>
          <a:blip r:embed="rId4">
            <a:alphaModFix amt="50000"/>
          </a:blip>
          <a:stretch>
            <a:fillRect/>
          </a:stretch>
        </p:blipFill>
        <p:spPr>
          <a:xfrm>
            <a:off x="0" y="0"/>
            <a:ext cx="6942667" cy="4358709"/>
          </a:xfrm>
          <a:prstGeom prst="rect">
            <a:avLst/>
          </a:prstGeom>
        </p:spPr>
      </p:pic>
      <p:pic>
        <p:nvPicPr>
          <p:cNvPr id="69" name="Picture 68"/>
          <p:cNvPicPr>
            <a:picLocks noChangeAspect="1"/>
          </p:cNvPicPr>
          <p:nvPr userDrawn="1"/>
        </p:nvPicPr>
        <p:blipFill>
          <a:blip r:embed="rId5">
            <a:alphaModFix amt="58000"/>
          </a:blip>
          <a:stretch>
            <a:fillRect/>
          </a:stretch>
        </p:blipFill>
        <p:spPr>
          <a:xfrm>
            <a:off x="4661505" y="0"/>
            <a:ext cx="2324100" cy="4362148"/>
          </a:xfrm>
          <a:prstGeom prst="rect">
            <a:avLst/>
          </a:prstGeom>
        </p:spPr>
      </p:pic>
      <p:sp>
        <p:nvSpPr>
          <p:cNvPr id="265" name="Line 1086"/>
          <p:cNvSpPr>
            <a:spLocks noChangeShapeType="1"/>
          </p:cNvSpPr>
          <p:nvPr userDrawn="1"/>
        </p:nvSpPr>
        <p:spPr bwMode="auto">
          <a:xfrm>
            <a:off x="484188" y="617538"/>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66" name="Line 1087"/>
          <p:cNvSpPr>
            <a:spLocks noChangeShapeType="1"/>
          </p:cNvSpPr>
          <p:nvPr userDrawn="1"/>
        </p:nvSpPr>
        <p:spPr bwMode="auto">
          <a:xfrm>
            <a:off x="484188" y="617538"/>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67" name="Rectangle 1088"/>
          <p:cNvSpPr>
            <a:spLocks noChangeArrowheads="1"/>
          </p:cNvSpPr>
          <p:nvPr userDrawn="1"/>
        </p:nvSpPr>
        <p:spPr bwMode="auto">
          <a:xfrm>
            <a:off x="484188" y="617538"/>
            <a:ext cx="1587" cy="1587"/>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268" name="Rectangle 1089"/>
          <p:cNvSpPr>
            <a:spLocks noChangeArrowheads="1"/>
          </p:cNvSpPr>
          <p:nvPr userDrawn="1"/>
        </p:nvSpPr>
        <p:spPr bwMode="auto">
          <a:xfrm>
            <a:off x="484188" y="617538"/>
            <a:ext cx="1587" cy="1587"/>
          </a:xfrm>
          <a:prstGeom prst="rect">
            <a:avLst/>
          </a:prstGeom>
          <a:noFill/>
          <a:ln w="9525">
            <a:noFill/>
            <a:miter lim="800000"/>
            <a:headEnd/>
            <a:tailEnd/>
          </a:ln>
        </p:spPr>
        <p:txBody>
          <a:bodyPr/>
          <a:lstStyle/>
          <a:p>
            <a:pPr>
              <a:spcBef>
                <a:spcPct val="50000"/>
              </a:spcBef>
              <a:buFontTx/>
              <a:buChar char="•"/>
              <a:defRPr/>
            </a:pPr>
            <a:endParaRPr lang="en-US" sz="1300" b="0" dirty="0"/>
          </a:p>
        </p:txBody>
      </p:sp>
      <p:sp>
        <p:nvSpPr>
          <p:cNvPr id="269" name="Freeform 1098"/>
          <p:cNvSpPr>
            <a:spLocks/>
          </p:cNvSpPr>
          <p:nvPr userDrawn="1"/>
        </p:nvSpPr>
        <p:spPr bwMode="auto">
          <a:xfrm>
            <a:off x="487363" y="617538"/>
            <a:ext cx="3175" cy="1587"/>
          </a:xfrm>
          <a:custGeom>
            <a:avLst/>
            <a:gdLst/>
            <a:ahLst/>
            <a:cxnLst>
              <a:cxn ang="0">
                <a:pos x="0" y="0"/>
              </a:cxn>
              <a:cxn ang="0">
                <a:pos x="2" y="0"/>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2" y="0"/>
              </a:cxn>
              <a:cxn ang="0">
                <a:pos x="2" y="0"/>
              </a:cxn>
              <a:cxn ang="0">
                <a:pos x="2" y="0"/>
              </a:cxn>
              <a:cxn ang="0">
                <a:pos x="0" y="0"/>
              </a:cxn>
              <a:cxn ang="0">
                <a:pos x="0" y="0"/>
              </a:cxn>
              <a:cxn ang="0">
                <a:pos x="0" y="0"/>
              </a:cxn>
            </a:cxnLst>
            <a:rect l="0" t="0" r="r" b="b"/>
            <a:pathLst>
              <a:path w="2">
                <a:moveTo>
                  <a:pt x="0" y="0"/>
                </a:moveTo>
                <a:lnTo>
                  <a:pt x="2" y="0"/>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2" y="0"/>
                </a:lnTo>
                <a:lnTo>
                  <a:pt x="2" y="0"/>
                </a:lnTo>
                <a:lnTo>
                  <a:pt x="2"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70" name="Freeform 1115"/>
          <p:cNvSpPr>
            <a:spLocks/>
          </p:cNvSpPr>
          <p:nvPr userDrawn="1"/>
        </p:nvSpPr>
        <p:spPr bwMode="auto">
          <a:xfrm>
            <a:off x="458788" y="473075"/>
            <a:ext cx="3175" cy="3175"/>
          </a:xfrm>
          <a:custGeom>
            <a:avLst/>
            <a:gdLst/>
            <a:ahLst/>
            <a:cxnLst>
              <a:cxn ang="0">
                <a:pos x="0" y="2"/>
              </a:cxn>
              <a:cxn ang="0">
                <a:pos x="0" y="2"/>
              </a:cxn>
              <a:cxn ang="0">
                <a:pos x="0" y="2"/>
              </a:cxn>
              <a:cxn ang="0">
                <a:pos x="0" y="2"/>
              </a:cxn>
              <a:cxn ang="0">
                <a:pos x="0" y="2"/>
              </a:cxn>
              <a:cxn ang="0">
                <a:pos x="0" y="2"/>
              </a:cxn>
              <a:cxn ang="0">
                <a:pos x="2" y="2"/>
              </a:cxn>
              <a:cxn ang="0">
                <a:pos x="2" y="2"/>
              </a:cxn>
              <a:cxn ang="0">
                <a:pos x="2" y="0"/>
              </a:cxn>
              <a:cxn ang="0">
                <a:pos x="0" y="2"/>
              </a:cxn>
              <a:cxn ang="0">
                <a:pos x="0" y="2"/>
              </a:cxn>
              <a:cxn ang="0">
                <a:pos x="0" y="2"/>
              </a:cxn>
              <a:cxn ang="0">
                <a:pos x="0" y="2"/>
              </a:cxn>
              <a:cxn ang="0">
                <a:pos x="0" y="2"/>
              </a:cxn>
              <a:cxn ang="0">
                <a:pos x="2" y="2"/>
              </a:cxn>
              <a:cxn ang="0">
                <a:pos x="2" y="2"/>
              </a:cxn>
              <a:cxn ang="0">
                <a:pos x="2" y="2"/>
              </a:cxn>
              <a:cxn ang="0">
                <a:pos x="2" y="2"/>
              </a:cxn>
              <a:cxn ang="0">
                <a:pos x="2" y="2"/>
              </a:cxn>
              <a:cxn ang="0">
                <a:pos x="2" y="2"/>
              </a:cxn>
              <a:cxn ang="0">
                <a:pos x="0" y="2"/>
              </a:cxn>
              <a:cxn ang="0">
                <a:pos x="0" y="2"/>
              </a:cxn>
              <a:cxn ang="0">
                <a:pos x="0" y="2"/>
              </a:cxn>
              <a:cxn ang="0">
                <a:pos x="0" y="2"/>
              </a:cxn>
              <a:cxn ang="0">
                <a:pos x="0" y="2"/>
              </a:cxn>
              <a:cxn ang="0">
                <a:pos x="0" y="2"/>
              </a:cxn>
              <a:cxn ang="0">
                <a:pos x="0" y="2"/>
              </a:cxn>
              <a:cxn ang="0">
                <a:pos x="2" y="2"/>
              </a:cxn>
              <a:cxn ang="0">
                <a:pos x="0" y="2"/>
              </a:cxn>
              <a:cxn ang="0">
                <a:pos x="2" y="2"/>
              </a:cxn>
              <a:cxn ang="0">
                <a:pos x="2" y="2"/>
              </a:cxn>
              <a:cxn ang="0">
                <a:pos x="2" y="2"/>
              </a:cxn>
              <a:cxn ang="0">
                <a:pos x="0" y="2"/>
              </a:cxn>
              <a:cxn ang="0">
                <a:pos x="0" y="2"/>
              </a:cxn>
            </a:cxnLst>
            <a:rect l="0" t="0" r="r" b="b"/>
            <a:pathLst>
              <a:path w="2" h="2">
                <a:moveTo>
                  <a:pt x="0" y="2"/>
                </a:move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2" y="0"/>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2" y="2"/>
                </a:lnTo>
                <a:lnTo>
                  <a:pt x="2" y="2"/>
                </a:lnTo>
                <a:lnTo>
                  <a:pt x="2" y="2"/>
                </a:lnTo>
                <a:lnTo>
                  <a:pt x="2" y="2"/>
                </a:lnTo>
                <a:lnTo>
                  <a:pt x="0" y="2"/>
                </a:lnTo>
                <a:lnTo>
                  <a:pt x="2" y="2"/>
                </a:lnTo>
                <a:lnTo>
                  <a:pt x="2"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0" y="2"/>
                </a:lnTo>
                <a:lnTo>
                  <a:pt x="2" y="2"/>
                </a:lnTo>
                <a:lnTo>
                  <a:pt x="2" y="2"/>
                </a:lnTo>
                <a:lnTo>
                  <a:pt x="2" y="2"/>
                </a:lnTo>
                <a:lnTo>
                  <a:pt x="2" y="2"/>
                </a:lnTo>
                <a:lnTo>
                  <a:pt x="2" y="2"/>
                </a:lnTo>
                <a:lnTo>
                  <a:pt x="2" y="2"/>
                </a:lnTo>
                <a:lnTo>
                  <a:pt x="2" y="2"/>
                </a:lnTo>
                <a:lnTo>
                  <a:pt x="0"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71" name="Freeform 1120"/>
          <p:cNvSpPr>
            <a:spLocks/>
          </p:cNvSpPr>
          <p:nvPr userDrawn="1"/>
        </p:nvSpPr>
        <p:spPr bwMode="auto">
          <a:xfrm>
            <a:off x="458788" y="463550"/>
            <a:ext cx="3175" cy="3175"/>
          </a:xfrm>
          <a:custGeom>
            <a:avLst/>
            <a:gdLst/>
            <a:ahLst/>
            <a:cxnLst>
              <a:cxn ang="0">
                <a:pos x="0" y="0"/>
              </a:cxn>
              <a:cxn ang="0">
                <a:pos x="0" y="2"/>
              </a:cxn>
              <a:cxn ang="0">
                <a:pos x="0" y="2"/>
              </a:cxn>
              <a:cxn ang="0">
                <a:pos x="0" y="2"/>
              </a:cxn>
              <a:cxn ang="0">
                <a:pos x="2" y="2"/>
              </a:cxn>
              <a:cxn ang="0">
                <a:pos x="2" y="0"/>
              </a:cxn>
              <a:cxn ang="0">
                <a:pos x="2" y="0"/>
              </a:cxn>
              <a:cxn ang="0">
                <a:pos x="2" y="0"/>
              </a:cxn>
              <a:cxn ang="0">
                <a:pos x="0" y="0"/>
              </a:cxn>
              <a:cxn ang="0">
                <a:pos x="0" y="2"/>
              </a:cxn>
              <a:cxn ang="0">
                <a:pos x="0" y="2"/>
              </a:cxn>
              <a:cxn ang="0">
                <a:pos x="2" y="0"/>
              </a:cxn>
              <a:cxn ang="0">
                <a:pos x="2" y="0"/>
              </a:cxn>
              <a:cxn ang="0">
                <a:pos x="2" y="0"/>
              </a:cxn>
              <a:cxn ang="0">
                <a:pos x="2" y="2"/>
              </a:cxn>
              <a:cxn ang="0">
                <a:pos x="0" y="2"/>
              </a:cxn>
              <a:cxn ang="0">
                <a:pos x="0" y="2"/>
              </a:cxn>
              <a:cxn ang="0">
                <a:pos x="0" y="2"/>
              </a:cxn>
              <a:cxn ang="0">
                <a:pos x="0" y="2"/>
              </a:cxn>
              <a:cxn ang="0">
                <a:pos x="0" y="2"/>
              </a:cxn>
              <a:cxn ang="0">
                <a:pos x="0" y="2"/>
              </a:cxn>
              <a:cxn ang="0">
                <a:pos x="0" y="2"/>
              </a:cxn>
              <a:cxn ang="0">
                <a:pos x="0" y="2"/>
              </a:cxn>
              <a:cxn ang="0">
                <a:pos x="2" y="2"/>
              </a:cxn>
              <a:cxn ang="0">
                <a:pos x="0" y="2"/>
              </a:cxn>
              <a:cxn ang="0">
                <a:pos x="0" y="2"/>
              </a:cxn>
              <a:cxn ang="0">
                <a:pos x="2" y="2"/>
              </a:cxn>
              <a:cxn ang="0">
                <a:pos x="2" y="2"/>
              </a:cxn>
              <a:cxn ang="0">
                <a:pos x="2" y="0"/>
              </a:cxn>
              <a:cxn ang="0">
                <a:pos x="0" y="0"/>
              </a:cxn>
              <a:cxn ang="0">
                <a:pos x="0" y="0"/>
              </a:cxn>
            </a:cxnLst>
            <a:rect l="0" t="0" r="r" b="b"/>
            <a:pathLst>
              <a:path w="2" h="2">
                <a:moveTo>
                  <a:pt x="0" y="0"/>
                </a:moveTo>
                <a:lnTo>
                  <a:pt x="0" y="2"/>
                </a:lnTo>
                <a:lnTo>
                  <a:pt x="0" y="2"/>
                </a:lnTo>
                <a:lnTo>
                  <a:pt x="0" y="2"/>
                </a:lnTo>
                <a:lnTo>
                  <a:pt x="2" y="2"/>
                </a:lnTo>
                <a:lnTo>
                  <a:pt x="2" y="0"/>
                </a:lnTo>
                <a:lnTo>
                  <a:pt x="2" y="0"/>
                </a:lnTo>
                <a:lnTo>
                  <a:pt x="2" y="0"/>
                </a:lnTo>
                <a:lnTo>
                  <a:pt x="0" y="0"/>
                </a:lnTo>
                <a:lnTo>
                  <a:pt x="0" y="2"/>
                </a:lnTo>
                <a:lnTo>
                  <a:pt x="0" y="2"/>
                </a:lnTo>
                <a:lnTo>
                  <a:pt x="2" y="0"/>
                </a:lnTo>
                <a:lnTo>
                  <a:pt x="2" y="0"/>
                </a:lnTo>
                <a:lnTo>
                  <a:pt x="2" y="0"/>
                </a:lnTo>
                <a:lnTo>
                  <a:pt x="2" y="2"/>
                </a:lnTo>
                <a:lnTo>
                  <a:pt x="0" y="2"/>
                </a:lnTo>
                <a:lnTo>
                  <a:pt x="0" y="2"/>
                </a:lnTo>
                <a:lnTo>
                  <a:pt x="0" y="2"/>
                </a:lnTo>
                <a:lnTo>
                  <a:pt x="0" y="2"/>
                </a:lnTo>
                <a:lnTo>
                  <a:pt x="0" y="2"/>
                </a:lnTo>
                <a:lnTo>
                  <a:pt x="0" y="2"/>
                </a:lnTo>
                <a:lnTo>
                  <a:pt x="0" y="2"/>
                </a:lnTo>
                <a:lnTo>
                  <a:pt x="0" y="2"/>
                </a:lnTo>
                <a:lnTo>
                  <a:pt x="2" y="2"/>
                </a:lnTo>
                <a:lnTo>
                  <a:pt x="0" y="2"/>
                </a:lnTo>
                <a:lnTo>
                  <a:pt x="0" y="2"/>
                </a:lnTo>
                <a:lnTo>
                  <a:pt x="2" y="2"/>
                </a:lnTo>
                <a:lnTo>
                  <a:pt x="2" y="2"/>
                </a:lnTo>
                <a:lnTo>
                  <a:pt x="2"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72" name="Freeform 1134"/>
          <p:cNvSpPr>
            <a:spLocks/>
          </p:cNvSpPr>
          <p:nvPr userDrawn="1"/>
        </p:nvSpPr>
        <p:spPr bwMode="auto">
          <a:xfrm>
            <a:off x="703263" y="514350"/>
            <a:ext cx="3175" cy="6350"/>
          </a:xfrm>
          <a:custGeom>
            <a:avLst/>
            <a:gdLst/>
            <a:ahLst/>
            <a:cxnLst>
              <a:cxn ang="0">
                <a:pos x="2" y="4"/>
              </a:cxn>
              <a:cxn ang="0">
                <a:pos x="2" y="4"/>
              </a:cxn>
              <a:cxn ang="0">
                <a:pos x="2" y="4"/>
              </a:cxn>
              <a:cxn ang="0">
                <a:pos x="2" y="2"/>
              </a:cxn>
              <a:cxn ang="0">
                <a:pos x="2" y="0"/>
              </a:cxn>
              <a:cxn ang="0">
                <a:pos x="2" y="0"/>
              </a:cxn>
              <a:cxn ang="0">
                <a:pos x="2" y="0"/>
              </a:cxn>
              <a:cxn ang="0">
                <a:pos x="0" y="2"/>
              </a:cxn>
              <a:cxn ang="0">
                <a:pos x="2" y="4"/>
              </a:cxn>
              <a:cxn ang="0">
                <a:pos x="2" y="2"/>
              </a:cxn>
              <a:cxn ang="0">
                <a:pos x="2" y="2"/>
              </a:cxn>
              <a:cxn ang="0">
                <a:pos x="2" y="0"/>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0" y="2"/>
              </a:cxn>
              <a:cxn ang="0">
                <a:pos x="2" y="4"/>
              </a:cxn>
            </a:cxnLst>
            <a:rect l="0" t="0" r="r" b="b"/>
            <a:pathLst>
              <a:path w="2" h="4">
                <a:moveTo>
                  <a:pt x="2" y="4"/>
                </a:moveTo>
                <a:lnTo>
                  <a:pt x="2" y="4"/>
                </a:lnTo>
                <a:lnTo>
                  <a:pt x="2" y="4"/>
                </a:lnTo>
                <a:lnTo>
                  <a:pt x="2" y="2"/>
                </a:lnTo>
                <a:lnTo>
                  <a:pt x="2" y="0"/>
                </a:lnTo>
                <a:lnTo>
                  <a:pt x="2" y="0"/>
                </a:lnTo>
                <a:lnTo>
                  <a:pt x="2" y="0"/>
                </a:lnTo>
                <a:lnTo>
                  <a:pt x="0" y="2"/>
                </a:lnTo>
                <a:lnTo>
                  <a:pt x="2" y="4"/>
                </a:lnTo>
                <a:lnTo>
                  <a:pt x="2" y="2"/>
                </a:lnTo>
                <a:lnTo>
                  <a:pt x="2" y="2"/>
                </a:lnTo>
                <a:lnTo>
                  <a:pt x="2" y="0"/>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0" y="2"/>
                </a:lnTo>
                <a:lnTo>
                  <a:pt x="2" y="4"/>
                </a:lnTo>
              </a:path>
            </a:pathLst>
          </a:custGeom>
          <a:noFill/>
          <a:ln w="9525">
            <a:noFill/>
            <a:round/>
            <a:headEnd/>
            <a:tailEnd/>
          </a:ln>
        </p:spPr>
        <p:txBody>
          <a:bodyPr/>
          <a:lstStyle/>
          <a:p>
            <a:pPr>
              <a:spcBef>
                <a:spcPct val="50000"/>
              </a:spcBef>
              <a:buFontTx/>
              <a:buChar char="•"/>
              <a:defRPr/>
            </a:pPr>
            <a:endParaRPr lang="en-US" sz="1300" b="0" dirty="0"/>
          </a:p>
        </p:txBody>
      </p:sp>
      <p:sp>
        <p:nvSpPr>
          <p:cNvPr id="273" name="Freeform 1141"/>
          <p:cNvSpPr>
            <a:spLocks/>
          </p:cNvSpPr>
          <p:nvPr userDrawn="1"/>
        </p:nvSpPr>
        <p:spPr bwMode="auto">
          <a:xfrm>
            <a:off x="706438" y="479425"/>
            <a:ext cx="1587" cy="6350"/>
          </a:xfrm>
          <a:custGeom>
            <a:avLst/>
            <a:gdLst/>
            <a:ahLst/>
            <a:cxnLst>
              <a:cxn ang="0">
                <a:pos x="0" y="4"/>
              </a:cxn>
              <a:cxn ang="0">
                <a:pos x="0" y="2"/>
              </a:cxn>
              <a:cxn ang="0">
                <a:pos x="0" y="0"/>
              </a:cxn>
              <a:cxn ang="0">
                <a:pos x="0" y="0"/>
              </a:cxn>
              <a:cxn ang="0">
                <a:pos x="0" y="2"/>
              </a:cxn>
              <a:cxn ang="0">
                <a:pos x="0" y="2"/>
              </a:cxn>
              <a:cxn ang="0">
                <a:pos x="0" y="4"/>
              </a:cxn>
              <a:cxn ang="0">
                <a:pos x="0" y="2"/>
              </a:cxn>
              <a:cxn ang="0">
                <a:pos x="0" y="2"/>
              </a:cxn>
              <a:cxn ang="0">
                <a:pos x="0" y="2"/>
              </a:cxn>
              <a:cxn ang="0">
                <a:pos x="0" y="2"/>
              </a:cxn>
              <a:cxn ang="0">
                <a:pos x="0" y="2"/>
              </a:cxn>
              <a:cxn ang="0">
                <a:pos x="0" y="2"/>
              </a:cxn>
              <a:cxn ang="0">
                <a:pos x="0" y="2"/>
              </a:cxn>
              <a:cxn ang="0">
                <a:pos x="0" y="4"/>
              </a:cxn>
            </a:cxnLst>
            <a:rect l="0" t="0" r="r" b="b"/>
            <a:pathLst>
              <a:path h="4">
                <a:moveTo>
                  <a:pt x="0" y="4"/>
                </a:moveTo>
                <a:lnTo>
                  <a:pt x="0" y="2"/>
                </a:lnTo>
                <a:lnTo>
                  <a:pt x="0" y="0"/>
                </a:lnTo>
                <a:lnTo>
                  <a:pt x="0" y="0"/>
                </a:lnTo>
                <a:lnTo>
                  <a:pt x="0" y="2"/>
                </a:lnTo>
                <a:lnTo>
                  <a:pt x="0" y="2"/>
                </a:lnTo>
                <a:lnTo>
                  <a:pt x="0" y="4"/>
                </a:lnTo>
                <a:lnTo>
                  <a:pt x="0" y="2"/>
                </a:lnTo>
                <a:lnTo>
                  <a:pt x="0" y="2"/>
                </a:lnTo>
                <a:lnTo>
                  <a:pt x="0" y="2"/>
                </a:lnTo>
                <a:lnTo>
                  <a:pt x="0" y="2"/>
                </a:lnTo>
                <a:lnTo>
                  <a:pt x="0" y="2"/>
                </a:lnTo>
                <a:lnTo>
                  <a:pt x="0" y="2"/>
                </a:lnTo>
                <a:lnTo>
                  <a:pt x="0" y="2"/>
                </a:lnTo>
                <a:lnTo>
                  <a:pt x="0" y="4"/>
                </a:lnTo>
              </a:path>
            </a:pathLst>
          </a:custGeom>
          <a:noFill/>
          <a:ln w="9525">
            <a:noFill/>
            <a:round/>
            <a:headEnd/>
            <a:tailEnd/>
          </a:ln>
        </p:spPr>
        <p:txBody>
          <a:bodyPr/>
          <a:lstStyle/>
          <a:p>
            <a:pPr>
              <a:spcBef>
                <a:spcPct val="50000"/>
              </a:spcBef>
              <a:buFontTx/>
              <a:buChar char="•"/>
              <a:defRPr/>
            </a:pPr>
            <a:endParaRPr lang="en-US" sz="1300" b="0" dirty="0"/>
          </a:p>
        </p:txBody>
      </p:sp>
      <p:sp>
        <p:nvSpPr>
          <p:cNvPr id="274" name="Freeform 1148"/>
          <p:cNvSpPr>
            <a:spLocks/>
          </p:cNvSpPr>
          <p:nvPr userDrawn="1"/>
        </p:nvSpPr>
        <p:spPr bwMode="auto">
          <a:xfrm>
            <a:off x="693738" y="460375"/>
            <a:ext cx="3175" cy="3175"/>
          </a:xfrm>
          <a:custGeom>
            <a:avLst/>
            <a:gdLst/>
            <a:ahLst/>
            <a:cxnLst>
              <a:cxn ang="0">
                <a:pos x="2" y="2"/>
              </a:cxn>
              <a:cxn ang="0">
                <a:pos x="2" y="0"/>
              </a:cxn>
              <a:cxn ang="0">
                <a:pos x="2" y="0"/>
              </a:cxn>
              <a:cxn ang="0">
                <a:pos x="2" y="0"/>
              </a:cxn>
              <a:cxn ang="0">
                <a:pos x="2" y="0"/>
              </a:cxn>
              <a:cxn ang="0">
                <a:pos x="0" y="0"/>
              </a:cxn>
              <a:cxn ang="0">
                <a:pos x="0" y="0"/>
              </a:cxn>
              <a:cxn ang="0">
                <a:pos x="0" y="2"/>
              </a:cxn>
              <a:cxn ang="0">
                <a:pos x="0" y="2"/>
              </a:cxn>
              <a:cxn ang="0">
                <a:pos x="0" y="2"/>
              </a:cxn>
              <a:cxn ang="0">
                <a:pos x="2" y="2"/>
              </a:cxn>
              <a:cxn ang="0">
                <a:pos x="2" y="2"/>
              </a:cxn>
              <a:cxn ang="0">
                <a:pos x="2" y="0"/>
              </a:cxn>
              <a:cxn ang="0">
                <a:pos x="2" y="0"/>
              </a:cxn>
              <a:cxn ang="0">
                <a:pos x="2" y="0"/>
              </a:cxn>
              <a:cxn ang="0">
                <a:pos x="0" y="2"/>
              </a:cxn>
              <a:cxn ang="0">
                <a:pos x="2" y="2"/>
              </a:cxn>
              <a:cxn ang="0">
                <a:pos x="2" y="0"/>
              </a:cxn>
              <a:cxn ang="0">
                <a:pos x="0" y="2"/>
              </a:cxn>
              <a:cxn ang="0">
                <a:pos x="2" y="2"/>
              </a:cxn>
              <a:cxn ang="0">
                <a:pos x="0" y="2"/>
              </a:cxn>
              <a:cxn ang="0">
                <a:pos x="0" y="2"/>
              </a:cxn>
              <a:cxn ang="0">
                <a:pos x="0" y="2"/>
              </a:cxn>
              <a:cxn ang="0">
                <a:pos x="0" y="2"/>
              </a:cxn>
              <a:cxn ang="0">
                <a:pos x="0" y="2"/>
              </a:cxn>
              <a:cxn ang="0">
                <a:pos x="0" y="2"/>
              </a:cxn>
              <a:cxn ang="0">
                <a:pos x="0" y="2"/>
              </a:cxn>
              <a:cxn ang="0">
                <a:pos x="0" y="2"/>
              </a:cxn>
              <a:cxn ang="0">
                <a:pos x="0" y="2"/>
              </a:cxn>
              <a:cxn ang="0">
                <a:pos x="2" y="2"/>
              </a:cxn>
              <a:cxn ang="0">
                <a:pos x="2" y="2"/>
              </a:cxn>
            </a:cxnLst>
            <a:rect l="0" t="0" r="r" b="b"/>
            <a:pathLst>
              <a:path w="2" h="2">
                <a:moveTo>
                  <a:pt x="2" y="2"/>
                </a:moveTo>
                <a:lnTo>
                  <a:pt x="2" y="0"/>
                </a:lnTo>
                <a:lnTo>
                  <a:pt x="2" y="0"/>
                </a:lnTo>
                <a:lnTo>
                  <a:pt x="2" y="0"/>
                </a:lnTo>
                <a:lnTo>
                  <a:pt x="2" y="0"/>
                </a:lnTo>
                <a:lnTo>
                  <a:pt x="0" y="0"/>
                </a:lnTo>
                <a:lnTo>
                  <a:pt x="0" y="0"/>
                </a:lnTo>
                <a:lnTo>
                  <a:pt x="0" y="2"/>
                </a:lnTo>
                <a:lnTo>
                  <a:pt x="0" y="2"/>
                </a:lnTo>
                <a:lnTo>
                  <a:pt x="0" y="2"/>
                </a:lnTo>
                <a:lnTo>
                  <a:pt x="2" y="2"/>
                </a:lnTo>
                <a:lnTo>
                  <a:pt x="2" y="2"/>
                </a:lnTo>
                <a:lnTo>
                  <a:pt x="2" y="0"/>
                </a:lnTo>
                <a:lnTo>
                  <a:pt x="2" y="0"/>
                </a:lnTo>
                <a:lnTo>
                  <a:pt x="2" y="0"/>
                </a:lnTo>
                <a:lnTo>
                  <a:pt x="0" y="2"/>
                </a:lnTo>
                <a:lnTo>
                  <a:pt x="2" y="2"/>
                </a:lnTo>
                <a:lnTo>
                  <a:pt x="2" y="0"/>
                </a:lnTo>
                <a:lnTo>
                  <a:pt x="0" y="2"/>
                </a:lnTo>
                <a:lnTo>
                  <a:pt x="2" y="2"/>
                </a:lnTo>
                <a:lnTo>
                  <a:pt x="0" y="2"/>
                </a:lnTo>
                <a:lnTo>
                  <a:pt x="0" y="2"/>
                </a:lnTo>
                <a:lnTo>
                  <a:pt x="0" y="2"/>
                </a:lnTo>
                <a:lnTo>
                  <a:pt x="0" y="2"/>
                </a:lnTo>
                <a:lnTo>
                  <a:pt x="0" y="2"/>
                </a:lnTo>
                <a:lnTo>
                  <a:pt x="0" y="2"/>
                </a:lnTo>
                <a:lnTo>
                  <a:pt x="0" y="2"/>
                </a:lnTo>
                <a:lnTo>
                  <a:pt x="0" y="2"/>
                </a:lnTo>
                <a:lnTo>
                  <a:pt x="0" y="2"/>
                </a:lnTo>
                <a:lnTo>
                  <a:pt x="2"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75" name="Freeform 1150"/>
          <p:cNvSpPr>
            <a:spLocks/>
          </p:cNvSpPr>
          <p:nvPr userDrawn="1"/>
        </p:nvSpPr>
        <p:spPr bwMode="auto">
          <a:xfrm>
            <a:off x="684213" y="447675"/>
            <a:ext cx="1587" cy="3175"/>
          </a:xfrm>
          <a:custGeom>
            <a:avLst/>
            <a:gdLst/>
            <a:ahLst/>
            <a:cxnLst>
              <a:cxn ang="0">
                <a:pos x="0" y="2"/>
              </a:cxn>
              <a:cxn ang="0">
                <a:pos x="0" y="0"/>
              </a:cxn>
              <a:cxn ang="0">
                <a:pos x="0" y="2"/>
              </a:cxn>
            </a:cxnLst>
            <a:rect l="0" t="0" r="r" b="b"/>
            <a:pathLst>
              <a:path h="2">
                <a:moveTo>
                  <a:pt x="0" y="2"/>
                </a:move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76" name="Freeform 1152"/>
          <p:cNvSpPr>
            <a:spLocks/>
          </p:cNvSpPr>
          <p:nvPr userDrawn="1"/>
        </p:nvSpPr>
        <p:spPr bwMode="auto">
          <a:xfrm>
            <a:off x="684213" y="447675"/>
            <a:ext cx="3175" cy="3175"/>
          </a:xfrm>
          <a:custGeom>
            <a:avLst/>
            <a:gdLst/>
            <a:ahLst/>
            <a:cxnLst>
              <a:cxn ang="0">
                <a:pos x="2" y="0"/>
              </a:cxn>
              <a:cxn ang="0">
                <a:pos x="0" y="0"/>
              </a:cxn>
              <a:cxn ang="0">
                <a:pos x="0" y="0"/>
              </a:cxn>
              <a:cxn ang="0">
                <a:pos x="0" y="0"/>
              </a:cxn>
              <a:cxn ang="0">
                <a:pos x="0" y="2"/>
              </a:cxn>
              <a:cxn ang="0">
                <a:pos x="2" y="2"/>
              </a:cxn>
              <a:cxn ang="0">
                <a:pos x="2" y="0"/>
              </a:cxn>
              <a:cxn ang="0">
                <a:pos x="0" y="0"/>
              </a:cxn>
              <a:cxn ang="0">
                <a:pos x="0" y="0"/>
              </a:cxn>
              <a:cxn ang="0">
                <a:pos x="0" y="0"/>
              </a:cxn>
              <a:cxn ang="0">
                <a:pos x="0" y="2"/>
              </a:cxn>
              <a:cxn ang="0">
                <a:pos x="2" y="2"/>
              </a:cxn>
              <a:cxn ang="0">
                <a:pos x="2" y="0"/>
              </a:cxn>
            </a:cxnLst>
            <a:rect l="0" t="0" r="r" b="b"/>
            <a:pathLst>
              <a:path w="2" h="2">
                <a:moveTo>
                  <a:pt x="2" y="0"/>
                </a:moveTo>
                <a:lnTo>
                  <a:pt x="0" y="0"/>
                </a:lnTo>
                <a:lnTo>
                  <a:pt x="0" y="0"/>
                </a:lnTo>
                <a:lnTo>
                  <a:pt x="0" y="0"/>
                </a:lnTo>
                <a:lnTo>
                  <a:pt x="0" y="2"/>
                </a:lnTo>
                <a:lnTo>
                  <a:pt x="2" y="2"/>
                </a:lnTo>
                <a:lnTo>
                  <a:pt x="2" y="0"/>
                </a:lnTo>
                <a:lnTo>
                  <a:pt x="0" y="0"/>
                </a:lnTo>
                <a:lnTo>
                  <a:pt x="0" y="0"/>
                </a:lnTo>
                <a:lnTo>
                  <a:pt x="0" y="0"/>
                </a:lnTo>
                <a:lnTo>
                  <a:pt x="0" y="2"/>
                </a:lnTo>
                <a:lnTo>
                  <a:pt x="2" y="2"/>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77" name="Freeform 1154"/>
          <p:cNvSpPr>
            <a:spLocks/>
          </p:cNvSpPr>
          <p:nvPr userDrawn="1"/>
        </p:nvSpPr>
        <p:spPr bwMode="auto">
          <a:xfrm>
            <a:off x="665163" y="434975"/>
            <a:ext cx="3175" cy="1588"/>
          </a:xfrm>
          <a:custGeom>
            <a:avLst/>
            <a:gdLst/>
            <a:ahLst/>
            <a:cxnLst>
              <a:cxn ang="0">
                <a:pos x="2" y="0"/>
              </a:cxn>
              <a:cxn ang="0">
                <a:pos x="0" y="0"/>
              </a:cxn>
              <a:cxn ang="0">
                <a:pos x="2" y="0"/>
              </a:cxn>
            </a:cxnLst>
            <a:rect l="0" t="0" r="r" b="b"/>
            <a:pathLst>
              <a:path w="2">
                <a:moveTo>
                  <a:pt x="2" y="0"/>
                </a:moveTo>
                <a:lnTo>
                  <a:pt x="0" y="0"/>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78" name="Freeform 1156"/>
          <p:cNvSpPr>
            <a:spLocks/>
          </p:cNvSpPr>
          <p:nvPr userDrawn="1"/>
        </p:nvSpPr>
        <p:spPr bwMode="auto">
          <a:xfrm>
            <a:off x="665163" y="431800"/>
            <a:ext cx="3175" cy="3175"/>
          </a:xfrm>
          <a:custGeom>
            <a:avLst/>
            <a:gdLst/>
            <a:ahLst/>
            <a:cxnLst>
              <a:cxn ang="0">
                <a:pos x="2" y="2"/>
              </a:cxn>
              <a:cxn ang="0">
                <a:pos x="0" y="0"/>
              </a:cxn>
              <a:cxn ang="0">
                <a:pos x="0" y="0"/>
              </a:cxn>
              <a:cxn ang="0">
                <a:pos x="0" y="2"/>
              </a:cxn>
              <a:cxn ang="0">
                <a:pos x="2" y="2"/>
              </a:cxn>
              <a:cxn ang="0">
                <a:pos x="2" y="2"/>
              </a:cxn>
              <a:cxn ang="0">
                <a:pos x="2" y="2"/>
              </a:cxn>
              <a:cxn ang="0">
                <a:pos x="0" y="0"/>
              </a:cxn>
              <a:cxn ang="0">
                <a:pos x="0" y="0"/>
              </a:cxn>
              <a:cxn ang="0">
                <a:pos x="0" y="2"/>
              </a:cxn>
              <a:cxn ang="0">
                <a:pos x="2" y="2"/>
              </a:cxn>
              <a:cxn ang="0">
                <a:pos x="2" y="2"/>
              </a:cxn>
              <a:cxn ang="0">
                <a:pos x="2" y="2"/>
              </a:cxn>
            </a:cxnLst>
            <a:rect l="0" t="0" r="r" b="b"/>
            <a:pathLst>
              <a:path w="2" h="2">
                <a:moveTo>
                  <a:pt x="2" y="2"/>
                </a:moveTo>
                <a:lnTo>
                  <a:pt x="0" y="0"/>
                </a:lnTo>
                <a:lnTo>
                  <a:pt x="0" y="0"/>
                </a:lnTo>
                <a:lnTo>
                  <a:pt x="0" y="2"/>
                </a:lnTo>
                <a:lnTo>
                  <a:pt x="2" y="2"/>
                </a:lnTo>
                <a:lnTo>
                  <a:pt x="2" y="2"/>
                </a:lnTo>
                <a:lnTo>
                  <a:pt x="2" y="2"/>
                </a:lnTo>
                <a:lnTo>
                  <a:pt x="0" y="0"/>
                </a:lnTo>
                <a:lnTo>
                  <a:pt x="0" y="0"/>
                </a:lnTo>
                <a:lnTo>
                  <a:pt x="0" y="2"/>
                </a:lnTo>
                <a:lnTo>
                  <a:pt x="2" y="2"/>
                </a:lnTo>
                <a:lnTo>
                  <a:pt x="2"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79" name="Freeform 1163"/>
          <p:cNvSpPr>
            <a:spLocks/>
          </p:cNvSpPr>
          <p:nvPr userDrawn="1"/>
        </p:nvSpPr>
        <p:spPr bwMode="auto">
          <a:xfrm>
            <a:off x="611188" y="415925"/>
            <a:ext cx="6350" cy="3175"/>
          </a:xfrm>
          <a:custGeom>
            <a:avLst/>
            <a:gdLst/>
            <a:ahLst/>
            <a:cxnLst>
              <a:cxn ang="0">
                <a:pos x="2" y="2"/>
              </a:cxn>
              <a:cxn ang="0">
                <a:pos x="2" y="2"/>
              </a:cxn>
              <a:cxn ang="0">
                <a:pos x="4" y="2"/>
              </a:cxn>
              <a:cxn ang="0">
                <a:pos x="4" y="0"/>
              </a:cxn>
              <a:cxn ang="0">
                <a:pos x="4" y="0"/>
              </a:cxn>
              <a:cxn ang="0">
                <a:pos x="2" y="0"/>
              </a:cxn>
              <a:cxn ang="0">
                <a:pos x="2" y="0"/>
              </a:cxn>
              <a:cxn ang="0">
                <a:pos x="0" y="2"/>
              </a:cxn>
              <a:cxn ang="0">
                <a:pos x="2" y="2"/>
              </a:cxn>
              <a:cxn ang="0">
                <a:pos x="2" y="0"/>
              </a:cxn>
              <a:cxn ang="0">
                <a:pos x="4" y="2"/>
              </a:cxn>
              <a:cxn ang="0">
                <a:pos x="4" y="0"/>
              </a:cxn>
              <a:cxn ang="0">
                <a:pos x="4" y="0"/>
              </a:cxn>
              <a:cxn ang="0">
                <a:pos x="2" y="0"/>
              </a:cxn>
              <a:cxn ang="0">
                <a:pos x="2" y="0"/>
              </a:cxn>
              <a:cxn ang="0">
                <a:pos x="0" y="0"/>
              </a:cxn>
              <a:cxn ang="0">
                <a:pos x="2" y="2"/>
              </a:cxn>
            </a:cxnLst>
            <a:rect l="0" t="0" r="r" b="b"/>
            <a:pathLst>
              <a:path w="4" h="2">
                <a:moveTo>
                  <a:pt x="2" y="2"/>
                </a:moveTo>
                <a:lnTo>
                  <a:pt x="2" y="2"/>
                </a:lnTo>
                <a:lnTo>
                  <a:pt x="4" y="2"/>
                </a:lnTo>
                <a:lnTo>
                  <a:pt x="4" y="0"/>
                </a:lnTo>
                <a:lnTo>
                  <a:pt x="4" y="0"/>
                </a:lnTo>
                <a:lnTo>
                  <a:pt x="2" y="0"/>
                </a:lnTo>
                <a:lnTo>
                  <a:pt x="2" y="0"/>
                </a:lnTo>
                <a:lnTo>
                  <a:pt x="0" y="2"/>
                </a:lnTo>
                <a:lnTo>
                  <a:pt x="2" y="2"/>
                </a:lnTo>
                <a:lnTo>
                  <a:pt x="2" y="0"/>
                </a:lnTo>
                <a:lnTo>
                  <a:pt x="4" y="2"/>
                </a:lnTo>
                <a:lnTo>
                  <a:pt x="4" y="0"/>
                </a:lnTo>
                <a:lnTo>
                  <a:pt x="4" y="0"/>
                </a:lnTo>
                <a:lnTo>
                  <a:pt x="2" y="0"/>
                </a:lnTo>
                <a:lnTo>
                  <a:pt x="2" y="0"/>
                </a:lnTo>
                <a:lnTo>
                  <a:pt x="0" y="0"/>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80" name="Freeform 1172"/>
          <p:cNvSpPr>
            <a:spLocks/>
          </p:cNvSpPr>
          <p:nvPr userDrawn="1"/>
        </p:nvSpPr>
        <p:spPr bwMode="auto">
          <a:xfrm>
            <a:off x="582613" y="476250"/>
            <a:ext cx="3175" cy="3175"/>
          </a:xfrm>
          <a:custGeom>
            <a:avLst/>
            <a:gdLst/>
            <a:ahLst/>
            <a:cxnLst>
              <a:cxn ang="0">
                <a:pos x="0" y="2"/>
              </a:cxn>
              <a:cxn ang="0">
                <a:pos x="0" y="2"/>
              </a:cxn>
              <a:cxn ang="0">
                <a:pos x="2" y="2"/>
              </a:cxn>
              <a:cxn ang="0">
                <a:pos x="0" y="0"/>
              </a:cxn>
              <a:cxn ang="0">
                <a:pos x="0" y="0"/>
              </a:cxn>
              <a:cxn ang="0">
                <a:pos x="0" y="0"/>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Lst>
            <a:rect l="0" t="0" r="r" b="b"/>
            <a:pathLst>
              <a:path w="2" h="2">
                <a:moveTo>
                  <a:pt x="0" y="2"/>
                </a:moveTo>
                <a:lnTo>
                  <a:pt x="0" y="2"/>
                </a:lnTo>
                <a:lnTo>
                  <a:pt x="2" y="2"/>
                </a:lnTo>
                <a:lnTo>
                  <a:pt x="0" y="0"/>
                </a:lnTo>
                <a:lnTo>
                  <a:pt x="0" y="0"/>
                </a:lnTo>
                <a:lnTo>
                  <a:pt x="0" y="0"/>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1" name="Freeform 1177"/>
          <p:cNvSpPr>
            <a:spLocks/>
          </p:cNvSpPr>
          <p:nvPr userDrawn="1"/>
        </p:nvSpPr>
        <p:spPr bwMode="auto">
          <a:xfrm>
            <a:off x="557213" y="534988"/>
            <a:ext cx="3175" cy="3175"/>
          </a:xfrm>
          <a:custGeom>
            <a:avLst/>
            <a:gdLst/>
            <a:ahLst/>
            <a:cxnLst>
              <a:cxn ang="0">
                <a:pos x="0" y="2"/>
              </a:cxn>
              <a:cxn ang="0">
                <a:pos x="2" y="2"/>
              </a:cxn>
              <a:cxn ang="0">
                <a:pos x="2" y="2"/>
              </a:cxn>
              <a:cxn ang="0">
                <a:pos x="2" y="0"/>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2"/>
              </a:cxn>
              <a:cxn ang="0">
                <a:pos x="0" y="2"/>
              </a:cxn>
              <a:cxn ang="0">
                <a:pos x="2" y="2"/>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2"/>
              </a:cxn>
              <a:cxn ang="0">
                <a:pos x="2" y="0"/>
              </a:cxn>
              <a:cxn ang="0">
                <a:pos x="2" y="0"/>
              </a:cxn>
              <a:cxn ang="0">
                <a:pos x="0" y="0"/>
              </a:cxn>
              <a:cxn ang="0">
                <a:pos x="0" y="0"/>
              </a:cxn>
              <a:cxn ang="0">
                <a:pos x="0" y="2"/>
              </a:cxn>
            </a:cxnLst>
            <a:rect l="0" t="0" r="r" b="b"/>
            <a:pathLst>
              <a:path w="2" h="2">
                <a:moveTo>
                  <a:pt x="0" y="2"/>
                </a:moveTo>
                <a:lnTo>
                  <a:pt x="2" y="2"/>
                </a:lnTo>
                <a:lnTo>
                  <a:pt x="2" y="2"/>
                </a:lnTo>
                <a:lnTo>
                  <a:pt x="2" y="0"/>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2"/>
                </a:lnTo>
                <a:lnTo>
                  <a:pt x="0" y="2"/>
                </a:lnTo>
                <a:lnTo>
                  <a:pt x="2" y="2"/>
                </a:lnTo>
                <a:lnTo>
                  <a:pt x="2" y="0"/>
                </a:lnTo>
                <a:lnTo>
                  <a:pt x="2" y="0"/>
                </a:lnTo>
                <a:lnTo>
                  <a:pt x="2" y="0"/>
                </a:lnTo>
                <a:lnTo>
                  <a:pt x="2" y="0"/>
                </a:lnTo>
                <a:lnTo>
                  <a:pt x="2" y="0"/>
                </a:lnTo>
                <a:lnTo>
                  <a:pt x="2" y="0"/>
                </a:lnTo>
                <a:lnTo>
                  <a:pt x="2" y="0"/>
                </a:lnTo>
                <a:lnTo>
                  <a:pt x="2" y="0"/>
                </a:lnTo>
                <a:lnTo>
                  <a:pt x="2" y="0"/>
                </a:lnTo>
                <a:lnTo>
                  <a:pt x="2" y="0"/>
                </a:lnTo>
                <a:lnTo>
                  <a:pt x="2" y="0"/>
                </a:lnTo>
                <a:lnTo>
                  <a:pt x="2" y="2"/>
                </a:lnTo>
                <a:lnTo>
                  <a:pt x="2" y="0"/>
                </a:lnTo>
                <a:lnTo>
                  <a:pt x="2" y="0"/>
                </a:lnTo>
                <a:lnTo>
                  <a:pt x="0" y="0"/>
                </a:ln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2" name="Freeform 1180"/>
          <p:cNvSpPr>
            <a:spLocks/>
          </p:cNvSpPr>
          <p:nvPr userDrawn="1"/>
        </p:nvSpPr>
        <p:spPr bwMode="auto">
          <a:xfrm>
            <a:off x="560388" y="530225"/>
            <a:ext cx="3175" cy="4763"/>
          </a:xfrm>
          <a:custGeom>
            <a:avLst/>
            <a:gdLst/>
            <a:ahLst/>
            <a:cxnLst>
              <a:cxn ang="0">
                <a:pos x="0" y="3"/>
              </a:cxn>
              <a:cxn ang="0">
                <a:pos x="0" y="3"/>
              </a:cxn>
              <a:cxn ang="0">
                <a:pos x="2" y="3"/>
              </a:cxn>
              <a:cxn ang="0">
                <a:pos x="2" y="3"/>
              </a:cxn>
              <a:cxn ang="0">
                <a:pos x="0" y="0"/>
              </a:cxn>
              <a:cxn ang="0">
                <a:pos x="0" y="0"/>
              </a:cxn>
              <a:cxn ang="0">
                <a:pos x="0" y="0"/>
              </a:cxn>
              <a:cxn ang="0">
                <a:pos x="0" y="3"/>
              </a:cxn>
              <a:cxn ang="0">
                <a:pos x="0" y="3"/>
              </a:cxn>
              <a:cxn ang="0">
                <a:pos x="0" y="3"/>
              </a:cxn>
              <a:cxn ang="0">
                <a:pos x="0" y="3"/>
              </a:cxn>
              <a:cxn ang="0">
                <a:pos x="0" y="0"/>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Lst>
            <a:rect l="0" t="0" r="r" b="b"/>
            <a:pathLst>
              <a:path w="2" h="3">
                <a:moveTo>
                  <a:pt x="0" y="3"/>
                </a:moveTo>
                <a:lnTo>
                  <a:pt x="0" y="3"/>
                </a:lnTo>
                <a:lnTo>
                  <a:pt x="2" y="3"/>
                </a:lnTo>
                <a:lnTo>
                  <a:pt x="2" y="3"/>
                </a:lnTo>
                <a:lnTo>
                  <a:pt x="0" y="0"/>
                </a:lnTo>
                <a:lnTo>
                  <a:pt x="0" y="0"/>
                </a:lnTo>
                <a:lnTo>
                  <a:pt x="0" y="0"/>
                </a:lnTo>
                <a:lnTo>
                  <a:pt x="0" y="3"/>
                </a:lnTo>
                <a:lnTo>
                  <a:pt x="0" y="3"/>
                </a:lnTo>
                <a:lnTo>
                  <a:pt x="0" y="3"/>
                </a:lnTo>
                <a:lnTo>
                  <a:pt x="0" y="3"/>
                </a:lnTo>
                <a:lnTo>
                  <a:pt x="0" y="0"/>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path>
            </a:pathLst>
          </a:custGeom>
          <a:noFill/>
          <a:ln w="9525">
            <a:noFill/>
            <a:round/>
            <a:headEnd/>
            <a:tailEnd/>
          </a:ln>
        </p:spPr>
        <p:txBody>
          <a:bodyPr/>
          <a:lstStyle/>
          <a:p>
            <a:pPr>
              <a:spcBef>
                <a:spcPct val="50000"/>
              </a:spcBef>
              <a:buFontTx/>
              <a:buChar char="•"/>
              <a:defRPr/>
            </a:pPr>
            <a:endParaRPr lang="en-US" sz="1300" b="0" dirty="0"/>
          </a:p>
        </p:txBody>
      </p:sp>
      <p:sp>
        <p:nvSpPr>
          <p:cNvPr id="283" name="Line 1187"/>
          <p:cNvSpPr>
            <a:spLocks noChangeShapeType="1"/>
          </p:cNvSpPr>
          <p:nvPr userDrawn="1"/>
        </p:nvSpPr>
        <p:spPr bwMode="auto">
          <a:xfrm>
            <a:off x="569913" y="52070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84" name="Line 1188"/>
          <p:cNvSpPr>
            <a:spLocks noChangeShapeType="1"/>
          </p:cNvSpPr>
          <p:nvPr userDrawn="1"/>
        </p:nvSpPr>
        <p:spPr bwMode="auto">
          <a:xfrm>
            <a:off x="569913" y="52070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85" name="Freeform 1208"/>
          <p:cNvSpPr>
            <a:spLocks/>
          </p:cNvSpPr>
          <p:nvPr userDrawn="1"/>
        </p:nvSpPr>
        <p:spPr bwMode="auto">
          <a:xfrm>
            <a:off x="595313" y="557213"/>
            <a:ext cx="1587" cy="1587"/>
          </a:xfrm>
          <a:custGeom>
            <a:avLst/>
            <a:gdLst/>
            <a:ahLst/>
            <a:cxnLst>
              <a:cxn ang="0">
                <a:pos x="0" y="0"/>
              </a:cxn>
              <a:cxn ang="0">
                <a:pos x="0" y="0"/>
              </a:cxn>
              <a:cxn ang="0">
                <a:pos x="0" y="0"/>
              </a:cxn>
            </a:cxnLst>
            <a:rect l="0" t="0" r="r" b="b"/>
            <a:pathLst>
              <a:path>
                <a:moveTo>
                  <a:pt x="0" y="0"/>
                </a:move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86" name="Freeform 1210"/>
          <p:cNvSpPr>
            <a:spLocks/>
          </p:cNvSpPr>
          <p:nvPr userDrawn="1"/>
        </p:nvSpPr>
        <p:spPr bwMode="auto">
          <a:xfrm>
            <a:off x="595313" y="557213"/>
            <a:ext cx="3175" cy="3175"/>
          </a:xfrm>
          <a:custGeom>
            <a:avLst/>
            <a:gdLst/>
            <a:ahLst/>
            <a:cxnLst>
              <a:cxn ang="0">
                <a:pos x="0" y="2"/>
              </a:cxn>
              <a:cxn ang="0">
                <a:pos x="0" y="2"/>
              </a:cxn>
              <a:cxn ang="0">
                <a:pos x="2" y="2"/>
              </a:cxn>
              <a:cxn ang="0">
                <a:pos x="2" y="0"/>
              </a:cxn>
              <a:cxn ang="0">
                <a:pos x="2" y="0"/>
              </a:cxn>
              <a:cxn ang="0">
                <a:pos x="0" y="0"/>
              </a:cxn>
              <a:cxn ang="0">
                <a:pos x="0" y="0"/>
              </a:cxn>
              <a:cxn ang="0">
                <a:pos x="0" y="0"/>
              </a:cxn>
              <a:cxn ang="0">
                <a:pos x="0" y="2"/>
              </a:cxn>
              <a:cxn ang="0">
                <a:pos x="0" y="2"/>
              </a:cxn>
              <a:cxn ang="0">
                <a:pos x="2" y="2"/>
              </a:cxn>
              <a:cxn ang="0">
                <a:pos x="2" y="0"/>
              </a:cxn>
              <a:cxn ang="0">
                <a:pos x="2" y="0"/>
              </a:cxn>
              <a:cxn ang="0">
                <a:pos x="0" y="0"/>
              </a:cxn>
              <a:cxn ang="0">
                <a:pos x="0" y="0"/>
              </a:cxn>
              <a:cxn ang="0">
                <a:pos x="0" y="0"/>
              </a:cxn>
              <a:cxn ang="0">
                <a:pos x="0" y="2"/>
              </a:cxn>
            </a:cxnLst>
            <a:rect l="0" t="0" r="r" b="b"/>
            <a:pathLst>
              <a:path w="2" h="2">
                <a:moveTo>
                  <a:pt x="0" y="2"/>
                </a:moveTo>
                <a:lnTo>
                  <a:pt x="0" y="2"/>
                </a:lnTo>
                <a:lnTo>
                  <a:pt x="2" y="2"/>
                </a:lnTo>
                <a:lnTo>
                  <a:pt x="2" y="0"/>
                </a:lnTo>
                <a:lnTo>
                  <a:pt x="2" y="0"/>
                </a:lnTo>
                <a:lnTo>
                  <a:pt x="0" y="0"/>
                </a:lnTo>
                <a:lnTo>
                  <a:pt x="0" y="0"/>
                </a:lnTo>
                <a:lnTo>
                  <a:pt x="0" y="0"/>
                </a:lnTo>
                <a:lnTo>
                  <a:pt x="0" y="2"/>
                </a:lnTo>
                <a:lnTo>
                  <a:pt x="0" y="2"/>
                </a:lnTo>
                <a:lnTo>
                  <a:pt x="2" y="2"/>
                </a:lnTo>
                <a:lnTo>
                  <a:pt x="2" y="0"/>
                </a:lnTo>
                <a:lnTo>
                  <a:pt x="2" y="0"/>
                </a:lnTo>
                <a:lnTo>
                  <a:pt x="0" y="0"/>
                </a:lnTo>
                <a:lnTo>
                  <a:pt x="0" y="0"/>
                </a:lnTo>
                <a:lnTo>
                  <a:pt x="0" y="0"/>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7" name="Freeform 1214"/>
          <p:cNvSpPr>
            <a:spLocks/>
          </p:cNvSpPr>
          <p:nvPr userDrawn="1"/>
        </p:nvSpPr>
        <p:spPr bwMode="auto">
          <a:xfrm>
            <a:off x="595313" y="557213"/>
            <a:ext cx="3175" cy="3175"/>
          </a:xfrm>
          <a:custGeom>
            <a:avLst/>
            <a:gdLst/>
            <a:ahLst/>
            <a:cxnLst>
              <a:cxn ang="0">
                <a:pos x="0" y="2"/>
              </a:cxn>
              <a:cxn ang="0">
                <a:pos x="2" y="2"/>
              </a:cxn>
              <a:cxn ang="0">
                <a:pos x="0" y="0"/>
              </a:cxn>
              <a:cxn ang="0">
                <a:pos x="0" y="2"/>
              </a:cxn>
              <a:cxn ang="0">
                <a:pos x="0" y="2"/>
              </a:cxn>
            </a:cxnLst>
            <a:rect l="0" t="0" r="r" b="b"/>
            <a:pathLst>
              <a:path w="2" h="2">
                <a:moveTo>
                  <a:pt x="0" y="2"/>
                </a:moveTo>
                <a:lnTo>
                  <a:pt x="2"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88" name="Rectangle 1215"/>
          <p:cNvSpPr>
            <a:spLocks noChangeArrowheads="1"/>
          </p:cNvSpPr>
          <p:nvPr userDrawn="1"/>
        </p:nvSpPr>
        <p:spPr bwMode="auto">
          <a:xfrm>
            <a:off x="595313" y="627063"/>
            <a:ext cx="1587" cy="1587"/>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289" name="Freeform 1217"/>
          <p:cNvSpPr>
            <a:spLocks/>
          </p:cNvSpPr>
          <p:nvPr userDrawn="1"/>
        </p:nvSpPr>
        <p:spPr bwMode="auto">
          <a:xfrm>
            <a:off x="595313" y="627063"/>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0" name="Freeform 1219"/>
          <p:cNvSpPr>
            <a:spLocks/>
          </p:cNvSpPr>
          <p:nvPr userDrawn="1"/>
        </p:nvSpPr>
        <p:spPr bwMode="auto">
          <a:xfrm>
            <a:off x="731838" y="541338"/>
            <a:ext cx="1587" cy="1587"/>
          </a:xfrm>
          <a:custGeom>
            <a:avLst/>
            <a:gdLst/>
            <a:ahLst/>
            <a:cxnLst>
              <a:cxn ang="0">
                <a:pos x="0" y="0"/>
              </a:cxn>
              <a:cxn ang="0">
                <a:pos x="0" y="0"/>
              </a:cxn>
              <a:cxn ang="0">
                <a:pos x="0" y="0"/>
              </a:cxn>
            </a:cxnLst>
            <a:rect l="0" t="0" r="r" b="b"/>
            <a:pathLst>
              <a:path>
                <a:moveTo>
                  <a:pt x="0" y="0"/>
                </a:move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1" name="Freeform 1221"/>
          <p:cNvSpPr>
            <a:spLocks/>
          </p:cNvSpPr>
          <p:nvPr userDrawn="1"/>
        </p:nvSpPr>
        <p:spPr bwMode="auto">
          <a:xfrm>
            <a:off x="731838" y="541338"/>
            <a:ext cx="3175" cy="3175"/>
          </a:xfrm>
          <a:custGeom>
            <a:avLst/>
            <a:gdLst/>
            <a:ahLst/>
            <a:cxnLst>
              <a:cxn ang="0">
                <a:pos x="2" y="0"/>
              </a:cxn>
              <a:cxn ang="0">
                <a:pos x="2" y="0"/>
              </a:cxn>
              <a:cxn ang="0">
                <a:pos x="2" y="0"/>
              </a:cxn>
              <a:cxn ang="0">
                <a:pos x="0" y="0"/>
              </a:cxn>
              <a:cxn ang="0">
                <a:pos x="0" y="0"/>
              </a:cxn>
              <a:cxn ang="0">
                <a:pos x="0" y="2"/>
              </a:cxn>
              <a:cxn ang="0">
                <a:pos x="2" y="0"/>
              </a:cxn>
              <a:cxn ang="0">
                <a:pos x="2" y="0"/>
              </a:cxn>
              <a:cxn ang="0">
                <a:pos x="2" y="0"/>
              </a:cxn>
              <a:cxn ang="0">
                <a:pos x="0" y="0"/>
              </a:cxn>
              <a:cxn ang="0">
                <a:pos x="0" y="0"/>
              </a:cxn>
              <a:cxn ang="0">
                <a:pos x="0" y="2"/>
              </a:cxn>
              <a:cxn ang="0">
                <a:pos x="2" y="0"/>
              </a:cxn>
            </a:cxnLst>
            <a:rect l="0" t="0" r="r" b="b"/>
            <a:pathLst>
              <a:path w="2" h="2">
                <a:moveTo>
                  <a:pt x="2" y="0"/>
                </a:moveTo>
                <a:lnTo>
                  <a:pt x="2" y="0"/>
                </a:lnTo>
                <a:lnTo>
                  <a:pt x="2" y="0"/>
                </a:lnTo>
                <a:lnTo>
                  <a:pt x="0" y="0"/>
                </a:lnTo>
                <a:lnTo>
                  <a:pt x="0" y="0"/>
                </a:lnTo>
                <a:lnTo>
                  <a:pt x="0" y="2"/>
                </a:lnTo>
                <a:lnTo>
                  <a:pt x="2" y="0"/>
                </a:lnTo>
                <a:lnTo>
                  <a:pt x="2" y="0"/>
                </a:lnTo>
                <a:lnTo>
                  <a:pt x="2" y="0"/>
                </a:lnTo>
                <a:lnTo>
                  <a:pt x="0" y="0"/>
                </a:lnTo>
                <a:lnTo>
                  <a:pt x="0" y="0"/>
                </a:lnTo>
                <a:lnTo>
                  <a:pt x="0" y="2"/>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92" name="Freeform 1234"/>
          <p:cNvSpPr>
            <a:spLocks/>
          </p:cNvSpPr>
          <p:nvPr userDrawn="1"/>
        </p:nvSpPr>
        <p:spPr bwMode="auto">
          <a:xfrm>
            <a:off x="722313" y="550863"/>
            <a:ext cx="3175" cy="1587"/>
          </a:xfrm>
          <a:custGeom>
            <a:avLst/>
            <a:gdLst/>
            <a:ahLst/>
            <a:cxnLst>
              <a:cxn ang="0">
                <a:pos x="0" y="0"/>
              </a:cxn>
              <a:cxn ang="0">
                <a:pos x="0" y="0"/>
              </a:cxn>
              <a:cxn ang="0">
                <a:pos x="2" y="0"/>
              </a:cxn>
              <a:cxn ang="0">
                <a:pos x="2" y="0"/>
              </a:cxn>
              <a:cxn ang="0">
                <a:pos x="2" y="0"/>
              </a:cxn>
              <a:cxn ang="0">
                <a:pos x="2" y="0"/>
              </a:cxn>
              <a:cxn ang="0">
                <a:pos x="0" y="0"/>
              </a:cxn>
              <a:cxn ang="0">
                <a:pos x="0" y="0"/>
              </a:cxn>
              <a:cxn ang="0">
                <a:pos x="0" y="0"/>
              </a:cxn>
              <a:cxn ang="0">
                <a:pos x="0" y="0"/>
              </a:cxn>
              <a:cxn ang="0">
                <a:pos x="0" y="0"/>
              </a:cxn>
              <a:cxn ang="0">
                <a:pos x="0" y="0"/>
              </a:cxn>
              <a:cxn ang="0">
                <a:pos x="2" y="0"/>
              </a:cxn>
              <a:cxn ang="0">
                <a:pos x="2" y="0"/>
              </a:cxn>
              <a:cxn ang="0">
                <a:pos x="2" y="0"/>
              </a:cxn>
              <a:cxn ang="0">
                <a:pos x="0" y="0"/>
              </a:cxn>
              <a:cxn ang="0">
                <a:pos x="0"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w="2">
                <a:moveTo>
                  <a:pt x="0" y="0"/>
                </a:moveTo>
                <a:lnTo>
                  <a:pt x="0" y="0"/>
                </a:lnTo>
                <a:lnTo>
                  <a:pt x="2" y="0"/>
                </a:lnTo>
                <a:lnTo>
                  <a:pt x="2" y="0"/>
                </a:lnTo>
                <a:lnTo>
                  <a:pt x="2" y="0"/>
                </a:lnTo>
                <a:lnTo>
                  <a:pt x="2" y="0"/>
                </a:lnTo>
                <a:lnTo>
                  <a:pt x="0" y="0"/>
                </a:lnTo>
                <a:lnTo>
                  <a:pt x="0" y="0"/>
                </a:lnTo>
                <a:lnTo>
                  <a:pt x="0" y="0"/>
                </a:lnTo>
                <a:lnTo>
                  <a:pt x="0" y="0"/>
                </a:lnTo>
                <a:lnTo>
                  <a:pt x="0" y="0"/>
                </a:lnTo>
                <a:lnTo>
                  <a:pt x="0" y="0"/>
                </a:lnTo>
                <a:lnTo>
                  <a:pt x="2" y="0"/>
                </a:lnTo>
                <a:lnTo>
                  <a:pt x="2" y="0"/>
                </a:lnTo>
                <a:lnTo>
                  <a:pt x="2" y="0"/>
                </a:lnTo>
                <a:lnTo>
                  <a:pt x="0" y="0"/>
                </a:lnTo>
                <a:lnTo>
                  <a:pt x="0"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293" name="Line 1237"/>
          <p:cNvSpPr>
            <a:spLocks noChangeShapeType="1"/>
          </p:cNvSpPr>
          <p:nvPr userDrawn="1"/>
        </p:nvSpPr>
        <p:spPr bwMode="auto">
          <a:xfrm>
            <a:off x="728663" y="544513"/>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94" name="Line 1238"/>
          <p:cNvSpPr>
            <a:spLocks noChangeShapeType="1"/>
          </p:cNvSpPr>
          <p:nvPr userDrawn="1"/>
        </p:nvSpPr>
        <p:spPr bwMode="auto">
          <a:xfrm>
            <a:off x="728663" y="544513"/>
            <a:ext cx="1587" cy="1587"/>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295" name="Freeform 1240"/>
          <p:cNvSpPr>
            <a:spLocks/>
          </p:cNvSpPr>
          <p:nvPr userDrawn="1"/>
        </p:nvSpPr>
        <p:spPr bwMode="auto">
          <a:xfrm>
            <a:off x="728663" y="541338"/>
            <a:ext cx="1587" cy="3175"/>
          </a:xfrm>
          <a:custGeom>
            <a:avLst/>
            <a:gdLst/>
            <a:ahLst/>
            <a:cxnLst>
              <a:cxn ang="0">
                <a:pos x="0" y="2"/>
              </a:cxn>
              <a:cxn ang="0">
                <a:pos x="0" y="2"/>
              </a:cxn>
              <a:cxn ang="0">
                <a:pos x="0" y="0"/>
              </a:cxn>
              <a:cxn ang="0">
                <a:pos x="0" y="2"/>
              </a:cxn>
              <a:cxn ang="0">
                <a:pos x="0" y="2"/>
              </a:cxn>
            </a:cxnLst>
            <a:rect l="0" t="0" r="r" b="b"/>
            <a:pathLst>
              <a:path h="2">
                <a:moveTo>
                  <a:pt x="0" y="2"/>
                </a:moveTo>
                <a:lnTo>
                  <a:pt x="0"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96" name="Freeform 1243"/>
          <p:cNvSpPr>
            <a:spLocks/>
          </p:cNvSpPr>
          <p:nvPr userDrawn="1"/>
        </p:nvSpPr>
        <p:spPr bwMode="auto">
          <a:xfrm>
            <a:off x="728663" y="538163"/>
            <a:ext cx="3175" cy="3175"/>
          </a:xfrm>
          <a:custGeom>
            <a:avLst/>
            <a:gdLst/>
            <a:ahLst/>
            <a:cxnLst>
              <a:cxn ang="0">
                <a:pos x="2" y="2"/>
              </a:cxn>
              <a:cxn ang="0">
                <a:pos x="2" y="2"/>
              </a:cxn>
              <a:cxn ang="0">
                <a:pos x="2" y="2"/>
              </a:cxn>
              <a:cxn ang="0">
                <a:pos x="2" y="2"/>
              </a:cxn>
              <a:cxn ang="0">
                <a:pos x="0" y="2"/>
              </a:cxn>
              <a:cxn ang="0">
                <a:pos x="0" y="2"/>
              </a:cxn>
              <a:cxn ang="0">
                <a:pos x="2"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2" y="2"/>
              </a:cxn>
              <a:cxn ang="0">
                <a:pos x="2" y="2"/>
              </a:cxn>
              <a:cxn ang="0">
                <a:pos x="2" y="2"/>
              </a:cxn>
              <a:cxn ang="0">
                <a:pos x="2" y="2"/>
              </a:cxn>
              <a:cxn ang="0">
                <a:pos x="2" y="2"/>
              </a:cxn>
              <a:cxn ang="0">
                <a:pos x="0" y="0"/>
              </a:cxn>
              <a:cxn ang="0">
                <a:pos x="0" y="2"/>
              </a:cxn>
              <a:cxn ang="0">
                <a:pos x="0" y="2"/>
              </a:cxn>
              <a:cxn ang="0">
                <a:pos x="0" y="2"/>
              </a:cxn>
              <a:cxn ang="0">
                <a:pos x="2" y="2"/>
              </a:cxn>
            </a:cxnLst>
            <a:rect l="0" t="0" r="r" b="b"/>
            <a:pathLst>
              <a:path w="2" h="2">
                <a:moveTo>
                  <a:pt x="2" y="2"/>
                </a:moveTo>
                <a:lnTo>
                  <a:pt x="2" y="2"/>
                </a:lnTo>
                <a:lnTo>
                  <a:pt x="2" y="2"/>
                </a:lnTo>
                <a:lnTo>
                  <a:pt x="2" y="2"/>
                </a:lnTo>
                <a:lnTo>
                  <a:pt x="0" y="2"/>
                </a:lnTo>
                <a:lnTo>
                  <a:pt x="0" y="2"/>
                </a:lnTo>
                <a:lnTo>
                  <a:pt x="2"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0" y="0"/>
                </a:lnTo>
                <a:lnTo>
                  <a:pt x="0" y="2"/>
                </a:lnTo>
                <a:lnTo>
                  <a:pt x="0" y="2"/>
                </a:lnTo>
                <a:lnTo>
                  <a:pt x="0" y="2"/>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297" name="Freeform 1246"/>
          <p:cNvSpPr>
            <a:spLocks/>
          </p:cNvSpPr>
          <p:nvPr userDrawn="1"/>
        </p:nvSpPr>
        <p:spPr bwMode="auto">
          <a:xfrm>
            <a:off x="725488" y="547688"/>
            <a:ext cx="3175" cy="3175"/>
          </a:xfrm>
          <a:custGeom>
            <a:avLst/>
            <a:gdLst/>
            <a:ahLst/>
            <a:cxnLst>
              <a:cxn ang="0">
                <a:pos x="0" y="2"/>
              </a:cxn>
              <a:cxn ang="0">
                <a:pos x="0" y="2"/>
              </a:cxn>
              <a:cxn ang="0">
                <a:pos x="2" y="0"/>
              </a:cxn>
              <a:cxn ang="0">
                <a:pos x="2" y="0"/>
              </a:cxn>
              <a:cxn ang="0">
                <a:pos x="0" y="0"/>
              </a:cxn>
              <a:cxn ang="0">
                <a:pos x="0" y="0"/>
              </a:cxn>
              <a:cxn ang="0">
                <a:pos x="0" y="2"/>
              </a:cxn>
              <a:cxn ang="0">
                <a:pos x="0" y="2"/>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2"/>
              </a:cxn>
              <a:cxn ang="0">
                <a:pos x="0" y="2"/>
              </a:cxn>
            </a:cxnLst>
            <a:rect l="0" t="0" r="r" b="b"/>
            <a:pathLst>
              <a:path w="2" h="2">
                <a:moveTo>
                  <a:pt x="0" y="2"/>
                </a:moveTo>
                <a:lnTo>
                  <a:pt x="0" y="2"/>
                </a:lnTo>
                <a:lnTo>
                  <a:pt x="2" y="0"/>
                </a:lnTo>
                <a:lnTo>
                  <a:pt x="2" y="0"/>
                </a:lnTo>
                <a:lnTo>
                  <a:pt x="0" y="0"/>
                </a:lnTo>
                <a:lnTo>
                  <a:pt x="0" y="0"/>
                </a:lnTo>
                <a:lnTo>
                  <a:pt x="0" y="2"/>
                </a:lnTo>
                <a:lnTo>
                  <a:pt x="0" y="2"/>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298" name="Freeform 1250"/>
          <p:cNvSpPr>
            <a:spLocks/>
          </p:cNvSpPr>
          <p:nvPr userDrawn="1"/>
        </p:nvSpPr>
        <p:spPr bwMode="auto">
          <a:xfrm>
            <a:off x="731838" y="530225"/>
            <a:ext cx="3175" cy="1588"/>
          </a:xfrm>
          <a:custGeom>
            <a:avLst/>
            <a:gdLst/>
            <a:ahLst/>
            <a:cxnLst>
              <a:cxn ang="0">
                <a:pos x="2" y="0"/>
              </a:cxn>
              <a:cxn ang="0">
                <a:pos x="0" y="0"/>
              </a:cxn>
              <a:cxn ang="0">
                <a:pos x="2" y="0"/>
              </a:cxn>
            </a:cxnLst>
            <a:rect l="0" t="0" r="r" b="b"/>
            <a:pathLst>
              <a:path w="2">
                <a:moveTo>
                  <a:pt x="2" y="0"/>
                </a:moveTo>
                <a:lnTo>
                  <a:pt x="0" y="0"/>
                </a:lnTo>
                <a:lnTo>
                  <a:pt x="2" y="0"/>
                </a:lnTo>
              </a:path>
            </a:pathLst>
          </a:custGeom>
          <a:noFill/>
          <a:ln w="9525">
            <a:noFill/>
            <a:round/>
            <a:headEnd/>
            <a:tailEnd/>
          </a:ln>
        </p:spPr>
        <p:txBody>
          <a:bodyPr/>
          <a:lstStyle/>
          <a:p>
            <a:pPr>
              <a:spcBef>
                <a:spcPct val="50000"/>
              </a:spcBef>
              <a:buFontTx/>
              <a:buChar char="•"/>
              <a:defRPr/>
            </a:pPr>
            <a:endParaRPr lang="en-US" sz="1300" b="0" dirty="0"/>
          </a:p>
        </p:txBody>
      </p:sp>
      <p:sp>
        <p:nvSpPr>
          <p:cNvPr id="299" name="Freeform 1252"/>
          <p:cNvSpPr>
            <a:spLocks/>
          </p:cNvSpPr>
          <p:nvPr userDrawn="1"/>
        </p:nvSpPr>
        <p:spPr bwMode="auto">
          <a:xfrm>
            <a:off x="731838" y="527050"/>
            <a:ext cx="3175" cy="7938"/>
          </a:xfrm>
          <a:custGeom>
            <a:avLst/>
            <a:gdLst/>
            <a:ahLst/>
            <a:cxnLst>
              <a:cxn ang="0">
                <a:pos x="2" y="2"/>
              </a:cxn>
              <a:cxn ang="0">
                <a:pos x="2" y="2"/>
              </a:cxn>
              <a:cxn ang="0">
                <a:pos x="0" y="0"/>
              </a:cxn>
              <a:cxn ang="0">
                <a:pos x="0" y="2"/>
              </a:cxn>
              <a:cxn ang="0">
                <a:pos x="0" y="2"/>
              </a:cxn>
              <a:cxn ang="0">
                <a:pos x="2" y="5"/>
              </a:cxn>
              <a:cxn ang="0">
                <a:pos x="2" y="2"/>
              </a:cxn>
              <a:cxn ang="0">
                <a:pos x="2" y="2"/>
              </a:cxn>
              <a:cxn ang="0">
                <a:pos x="0" y="0"/>
              </a:cxn>
              <a:cxn ang="0">
                <a:pos x="0" y="2"/>
              </a:cxn>
              <a:cxn ang="0">
                <a:pos x="0" y="2"/>
              </a:cxn>
              <a:cxn ang="0">
                <a:pos x="2" y="5"/>
              </a:cxn>
              <a:cxn ang="0">
                <a:pos x="2" y="2"/>
              </a:cxn>
            </a:cxnLst>
            <a:rect l="0" t="0" r="r" b="b"/>
            <a:pathLst>
              <a:path w="2" h="5">
                <a:moveTo>
                  <a:pt x="2" y="2"/>
                </a:moveTo>
                <a:lnTo>
                  <a:pt x="2" y="2"/>
                </a:lnTo>
                <a:lnTo>
                  <a:pt x="0" y="0"/>
                </a:lnTo>
                <a:lnTo>
                  <a:pt x="0" y="2"/>
                </a:lnTo>
                <a:lnTo>
                  <a:pt x="0" y="2"/>
                </a:lnTo>
                <a:lnTo>
                  <a:pt x="2" y="5"/>
                </a:lnTo>
                <a:lnTo>
                  <a:pt x="2" y="2"/>
                </a:lnTo>
                <a:lnTo>
                  <a:pt x="2" y="2"/>
                </a:lnTo>
                <a:lnTo>
                  <a:pt x="0" y="0"/>
                </a:lnTo>
                <a:lnTo>
                  <a:pt x="0" y="2"/>
                </a:lnTo>
                <a:lnTo>
                  <a:pt x="0" y="2"/>
                </a:lnTo>
                <a:lnTo>
                  <a:pt x="2" y="5"/>
                </a:lnTo>
                <a:lnTo>
                  <a:pt x="2" y="2"/>
                </a:lnTo>
              </a:path>
            </a:pathLst>
          </a:custGeom>
          <a:noFill/>
          <a:ln w="9525">
            <a:noFill/>
            <a:round/>
            <a:headEnd/>
            <a:tailEnd/>
          </a:ln>
        </p:spPr>
        <p:txBody>
          <a:bodyPr/>
          <a:lstStyle/>
          <a:p>
            <a:pPr>
              <a:spcBef>
                <a:spcPct val="50000"/>
              </a:spcBef>
              <a:buFontTx/>
              <a:buChar char="•"/>
              <a:defRPr/>
            </a:pPr>
            <a:endParaRPr lang="en-US" sz="1300" b="0" dirty="0"/>
          </a:p>
        </p:txBody>
      </p:sp>
      <p:sp>
        <p:nvSpPr>
          <p:cNvPr id="300" name="Freeform 1255"/>
          <p:cNvSpPr>
            <a:spLocks/>
          </p:cNvSpPr>
          <p:nvPr userDrawn="1"/>
        </p:nvSpPr>
        <p:spPr bwMode="auto">
          <a:xfrm>
            <a:off x="712788" y="550863"/>
            <a:ext cx="3175" cy="1587"/>
          </a:xfrm>
          <a:custGeom>
            <a:avLst/>
            <a:gdLst/>
            <a:ahLst/>
            <a:cxnLst>
              <a:cxn ang="0">
                <a:pos x="0" y="0"/>
              </a:cxn>
              <a:cxn ang="0">
                <a:pos x="2" y="0"/>
              </a:cxn>
              <a:cxn ang="0">
                <a:pos x="2" y="0"/>
              </a:cxn>
              <a:cxn ang="0">
                <a:pos x="2" y="0"/>
              </a:cxn>
              <a:cxn ang="0">
                <a:pos x="2" y="0"/>
              </a:cxn>
              <a:cxn ang="0">
                <a:pos x="0" y="0"/>
              </a:cxn>
              <a:cxn ang="0">
                <a:pos x="0" y="0"/>
              </a:cxn>
              <a:cxn ang="0">
                <a:pos x="0" y="0"/>
              </a:cxn>
              <a:cxn ang="0">
                <a:pos x="0"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0" y="0"/>
              </a:cxn>
              <a:cxn ang="0">
                <a:pos x="0" y="0"/>
              </a:cxn>
              <a:cxn ang="0">
                <a:pos x="0" y="0"/>
              </a:cxn>
            </a:cxnLst>
            <a:rect l="0" t="0" r="r" b="b"/>
            <a:pathLst>
              <a:path w="2">
                <a:moveTo>
                  <a:pt x="0" y="0"/>
                </a:moveTo>
                <a:lnTo>
                  <a:pt x="2" y="0"/>
                </a:lnTo>
                <a:lnTo>
                  <a:pt x="2" y="0"/>
                </a:lnTo>
                <a:lnTo>
                  <a:pt x="2" y="0"/>
                </a:lnTo>
                <a:lnTo>
                  <a:pt x="2" y="0"/>
                </a:lnTo>
                <a:lnTo>
                  <a:pt x="0" y="0"/>
                </a:lnTo>
                <a:lnTo>
                  <a:pt x="0" y="0"/>
                </a:lnTo>
                <a:lnTo>
                  <a:pt x="0" y="0"/>
                </a:lnTo>
                <a:lnTo>
                  <a:pt x="0"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1" name="Rectangle 1256"/>
          <p:cNvSpPr>
            <a:spLocks noChangeArrowheads="1"/>
          </p:cNvSpPr>
          <p:nvPr userDrawn="1"/>
        </p:nvSpPr>
        <p:spPr bwMode="auto">
          <a:xfrm>
            <a:off x="722313" y="550863"/>
            <a:ext cx="1587" cy="1587"/>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02" name="Freeform 1258"/>
          <p:cNvSpPr>
            <a:spLocks/>
          </p:cNvSpPr>
          <p:nvPr userDrawn="1"/>
        </p:nvSpPr>
        <p:spPr bwMode="auto">
          <a:xfrm>
            <a:off x="722313" y="550863"/>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3" name="Freeform 1266"/>
          <p:cNvSpPr>
            <a:spLocks/>
          </p:cNvSpPr>
          <p:nvPr userDrawn="1"/>
        </p:nvSpPr>
        <p:spPr bwMode="auto">
          <a:xfrm>
            <a:off x="728663" y="534988"/>
            <a:ext cx="1587"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04" name="Freeform 1269"/>
          <p:cNvSpPr>
            <a:spLocks/>
          </p:cNvSpPr>
          <p:nvPr userDrawn="1"/>
        </p:nvSpPr>
        <p:spPr bwMode="auto">
          <a:xfrm>
            <a:off x="728663" y="530225"/>
            <a:ext cx="3175" cy="4763"/>
          </a:xfrm>
          <a:custGeom>
            <a:avLst/>
            <a:gdLst/>
            <a:ahLst/>
            <a:cxnLst>
              <a:cxn ang="0">
                <a:pos x="0" y="3"/>
              </a:cxn>
              <a:cxn ang="0">
                <a:pos x="2" y="0"/>
              </a:cxn>
              <a:cxn ang="0">
                <a:pos x="2" y="0"/>
              </a:cxn>
              <a:cxn ang="0">
                <a:pos x="2" y="0"/>
              </a:cxn>
              <a:cxn ang="0">
                <a:pos x="2" y="0"/>
              </a:cxn>
              <a:cxn ang="0">
                <a:pos x="0" y="0"/>
              </a:cxn>
              <a:cxn ang="0">
                <a:pos x="0" y="0"/>
              </a:cxn>
              <a:cxn ang="0">
                <a:pos x="0" y="3"/>
              </a:cxn>
              <a:cxn ang="0">
                <a:pos x="0" y="3"/>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3"/>
              </a:cxn>
              <a:cxn ang="0">
                <a:pos x="0" y="3"/>
              </a:cxn>
            </a:cxnLst>
            <a:rect l="0" t="0" r="r" b="b"/>
            <a:pathLst>
              <a:path w="2" h="3">
                <a:moveTo>
                  <a:pt x="0" y="3"/>
                </a:moveTo>
                <a:lnTo>
                  <a:pt x="2" y="0"/>
                </a:lnTo>
                <a:lnTo>
                  <a:pt x="2" y="0"/>
                </a:lnTo>
                <a:lnTo>
                  <a:pt x="2" y="0"/>
                </a:lnTo>
                <a:lnTo>
                  <a:pt x="2" y="0"/>
                </a:lnTo>
                <a:lnTo>
                  <a:pt x="0" y="0"/>
                </a:lnTo>
                <a:lnTo>
                  <a:pt x="0" y="0"/>
                </a:lnTo>
                <a:lnTo>
                  <a:pt x="0" y="3"/>
                </a:lnTo>
                <a:lnTo>
                  <a:pt x="0" y="3"/>
                </a:lnTo>
                <a:lnTo>
                  <a:pt x="2" y="0"/>
                </a:lnTo>
                <a:lnTo>
                  <a:pt x="2" y="0"/>
                </a:lnTo>
                <a:lnTo>
                  <a:pt x="0" y="0"/>
                </a:lnTo>
                <a:lnTo>
                  <a:pt x="0" y="0"/>
                </a:lnTo>
                <a:lnTo>
                  <a:pt x="0" y="0"/>
                </a:lnTo>
                <a:lnTo>
                  <a:pt x="0" y="0"/>
                </a:lnTo>
                <a:lnTo>
                  <a:pt x="0" y="0"/>
                </a:lnTo>
                <a:lnTo>
                  <a:pt x="0" y="0"/>
                </a:lnTo>
                <a:lnTo>
                  <a:pt x="0" y="0"/>
                </a:lnTo>
                <a:lnTo>
                  <a:pt x="0" y="0"/>
                </a:lnTo>
                <a:lnTo>
                  <a:pt x="0" y="3"/>
                </a:lnTo>
                <a:lnTo>
                  <a:pt x="0" y="3"/>
                </a:lnTo>
              </a:path>
            </a:pathLst>
          </a:custGeom>
          <a:noFill/>
          <a:ln w="9525">
            <a:noFill/>
            <a:round/>
            <a:headEnd/>
            <a:tailEnd/>
          </a:ln>
        </p:spPr>
        <p:txBody>
          <a:bodyPr/>
          <a:lstStyle/>
          <a:p>
            <a:pPr>
              <a:spcBef>
                <a:spcPct val="50000"/>
              </a:spcBef>
              <a:buFontTx/>
              <a:buChar char="•"/>
              <a:defRPr/>
            </a:pPr>
            <a:endParaRPr lang="en-US" sz="1300" b="0" dirty="0"/>
          </a:p>
        </p:txBody>
      </p:sp>
      <p:sp>
        <p:nvSpPr>
          <p:cNvPr id="305" name="Line 1270"/>
          <p:cNvSpPr>
            <a:spLocks noChangeShapeType="1"/>
          </p:cNvSpPr>
          <p:nvPr userDrawn="1"/>
        </p:nvSpPr>
        <p:spPr bwMode="auto">
          <a:xfrm>
            <a:off x="728663" y="530225"/>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06" name="Line 1271"/>
          <p:cNvSpPr>
            <a:spLocks noChangeShapeType="1"/>
          </p:cNvSpPr>
          <p:nvPr userDrawn="1"/>
        </p:nvSpPr>
        <p:spPr bwMode="auto">
          <a:xfrm>
            <a:off x="728663" y="530225"/>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07" name="Rectangle 1272"/>
          <p:cNvSpPr>
            <a:spLocks noChangeArrowheads="1"/>
          </p:cNvSpPr>
          <p:nvPr userDrawn="1"/>
        </p:nvSpPr>
        <p:spPr bwMode="auto">
          <a:xfrm>
            <a:off x="728663" y="530225"/>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08" name="Rectangle 1273"/>
          <p:cNvSpPr>
            <a:spLocks noChangeArrowheads="1"/>
          </p:cNvSpPr>
          <p:nvPr userDrawn="1"/>
        </p:nvSpPr>
        <p:spPr bwMode="auto">
          <a:xfrm>
            <a:off x="728663" y="530225"/>
            <a:ext cx="1587" cy="1588"/>
          </a:xfrm>
          <a:prstGeom prst="rect">
            <a:avLst/>
          </a:prstGeom>
          <a:noFill/>
          <a:ln w="9525">
            <a:noFill/>
            <a:miter lim="800000"/>
            <a:headEnd/>
            <a:tailEnd/>
          </a:ln>
        </p:spPr>
        <p:txBody>
          <a:bodyPr/>
          <a:lstStyle/>
          <a:p>
            <a:pPr>
              <a:spcBef>
                <a:spcPct val="50000"/>
              </a:spcBef>
              <a:buFontTx/>
              <a:buChar char="•"/>
              <a:defRPr/>
            </a:pPr>
            <a:endParaRPr lang="en-US" sz="1300" b="0" dirty="0"/>
          </a:p>
        </p:txBody>
      </p:sp>
      <p:sp>
        <p:nvSpPr>
          <p:cNvPr id="309" name="Line 1274"/>
          <p:cNvSpPr>
            <a:spLocks noChangeShapeType="1"/>
          </p:cNvSpPr>
          <p:nvPr userDrawn="1"/>
        </p:nvSpPr>
        <p:spPr bwMode="auto">
          <a:xfrm>
            <a:off x="728663" y="52705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10" name="Line 1275"/>
          <p:cNvSpPr>
            <a:spLocks noChangeShapeType="1"/>
          </p:cNvSpPr>
          <p:nvPr userDrawn="1"/>
        </p:nvSpPr>
        <p:spPr bwMode="auto">
          <a:xfrm>
            <a:off x="728663" y="527050"/>
            <a:ext cx="1587" cy="1588"/>
          </a:xfrm>
          <a:prstGeom prst="line">
            <a:avLst/>
          </a:prstGeom>
          <a:noFill/>
          <a:ln w="9525">
            <a:noFill/>
            <a:round/>
            <a:headEnd/>
            <a:tailEnd/>
          </a:ln>
        </p:spPr>
        <p:txBody>
          <a:bodyPr/>
          <a:lstStyle/>
          <a:p>
            <a:pPr>
              <a:spcBef>
                <a:spcPct val="50000"/>
              </a:spcBef>
              <a:buFontTx/>
              <a:buChar char="•"/>
              <a:defRPr/>
            </a:pPr>
            <a:endParaRPr lang="en-US" sz="1300" b="0" dirty="0"/>
          </a:p>
        </p:txBody>
      </p:sp>
      <p:sp>
        <p:nvSpPr>
          <p:cNvPr id="311" name="Freeform 1277"/>
          <p:cNvSpPr>
            <a:spLocks/>
          </p:cNvSpPr>
          <p:nvPr userDrawn="1"/>
        </p:nvSpPr>
        <p:spPr bwMode="auto">
          <a:xfrm>
            <a:off x="728663" y="523875"/>
            <a:ext cx="1587" cy="3175"/>
          </a:xfrm>
          <a:custGeom>
            <a:avLst/>
            <a:gdLst/>
            <a:ahLst/>
            <a:cxnLst>
              <a:cxn ang="0">
                <a:pos x="0" y="2"/>
              </a:cxn>
              <a:cxn ang="0">
                <a:pos x="0" y="2"/>
              </a:cxn>
              <a:cxn ang="0">
                <a:pos x="0" y="0"/>
              </a:cxn>
              <a:cxn ang="0">
                <a:pos x="0" y="2"/>
              </a:cxn>
              <a:cxn ang="0">
                <a:pos x="0" y="2"/>
              </a:cxn>
            </a:cxnLst>
            <a:rect l="0" t="0" r="r" b="b"/>
            <a:pathLst>
              <a:path h="2">
                <a:moveTo>
                  <a:pt x="0" y="2"/>
                </a:moveTo>
                <a:lnTo>
                  <a:pt x="0"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312" name="Freeform 1287"/>
          <p:cNvSpPr>
            <a:spLocks/>
          </p:cNvSpPr>
          <p:nvPr userDrawn="1"/>
        </p:nvSpPr>
        <p:spPr bwMode="auto">
          <a:xfrm>
            <a:off x="719138" y="514350"/>
            <a:ext cx="3175" cy="3175"/>
          </a:xfrm>
          <a:custGeom>
            <a:avLst/>
            <a:gdLst/>
            <a:ahLst/>
            <a:cxnLst>
              <a:cxn ang="0">
                <a:pos x="0" y="0"/>
              </a:cxn>
              <a:cxn ang="0">
                <a:pos x="0" y="2"/>
              </a:cxn>
              <a:cxn ang="0">
                <a:pos x="2" y="2"/>
              </a:cxn>
              <a:cxn ang="0">
                <a:pos x="2" y="2"/>
              </a:cxn>
              <a:cxn ang="0">
                <a:pos x="2" y="2"/>
              </a:cxn>
              <a:cxn ang="0">
                <a:pos x="2" y="0"/>
              </a:cxn>
              <a:cxn ang="0">
                <a:pos x="0" y="0"/>
              </a:cxn>
              <a:cxn ang="0">
                <a:pos x="0" y="0"/>
              </a:cxn>
              <a:cxn ang="0">
                <a:pos x="0" y="2"/>
              </a:cxn>
              <a:cxn ang="0">
                <a:pos x="0" y="2"/>
              </a:cxn>
              <a:cxn ang="0">
                <a:pos x="0" y="2"/>
              </a:cxn>
              <a:cxn ang="0">
                <a:pos x="0" y="2"/>
              </a:cxn>
              <a:cxn ang="0">
                <a:pos x="2" y="2"/>
              </a:cxn>
              <a:cxn ang="0">
                <a:pos x="2" y="2"/>
              </a:cxn>
              <a:cxn ang="0">
                <a:pos x="0" y="0"/>
              </a:cxn>
              <a:cxn ang="0">
                <a:pos x="0" y="0"/>
              </a:cxn>
              <a:cxn ang="0">
                <a:pos x="0" y="0"/>
              </a:cxn>
            </a:cxnLst>
            <a:rect l="0" t="0" r="r" b="b"/>
            <a:pathLst>
              <a:path w="2" h="2">
                <a:moveTo>
                  <a:pt x="0" y="0"/>
                </a:moveTo>
                <a:lnTo>
                  <a:pt x="0" y="2"/>
                </a:lnTo>
                <a:lnTo>
                  <a:pt x="2" y="2"/>
                </a:lnTo>
                <a:lnTo>
                  <a:pt x="2" y="2"/>
                </a:lnTo>
                <a:lnTo>
                  <a:pt x="2" y="2"/>
                </a:lnTo>
                <a:lnTo>
                  <a:pt x="2" y="0"/>
                </a:lnTo>
                <a:lnTo>
                  <a:pt x="0" y="0"/>
                </a:lnTo>
                <a:lnTo>
                  <a:pt x="0" y="0"/>
                </a:lnTo>
                <a:lnTo>
                  <a:pt x="0" y="2"/>
                </a:lnTo>
                <a:lnTo>
                  <a:pt x="0" y="2"/>
                </a:lnTo>
                <a:lnTo>
                  <a:pt x="0" y="2"/>
                </a:lnTo>
                <a:lnTo>
                  <a:pt x="0" y="2"/>
                </a:lnTo>
                <a:lnTo>
                  <a:pt x="2" y="2"/>
                </a:lnTo>
                <a:lnTo>
                  <a:pt x="2" y="2"/>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1300" b="0" dirty="0"/>
          </a:p>
        </p:txBody>
      </p:sp>
      <p:sp>
        <p:nvSpPr>
          <p:cNvPr id="313" name="Freeform 1290"/>
          <p:cNvSpPr>
            <a:spLocks/>
          </p:cNvSpPr>
          <p:nvPr userDrawn="1"/>
        </p:nvSpPr>
        <p:spPr bwMode="auto">
          <a:xfrm>
            <a:off x="719138" y="517525"/>
            <a:ext cx="3175" cy="3175"/>
          </a:xfrm>
          <a:custGeom>
            <a:avLst/>
            <a:gdLst/>
            <a:ahLst/>
            <a:cxnLst>
              <a:cxn ang="0">
                <a:pos x="0" y="2"/>
              </a:cxn>
              <a:cxn ang="0">
                <a:pos x="0" y="2"/>
              </a:cxn>
              <a:cxn ang="0">
                <a:pos x="2" y="2"/>
              </a:cxn>
              <a:cxn ang="0">
                <a:pos x="2" y="2"/>
              </a:cxn>
              <a:cxn ang="0">
                <a:pos x="2" y="2"/>
              </a:cxn>
              <a:cxn ang="0">
                <a:pos x="2" y="0"/>
              </a:cxn>
              <a:cxn ang="0">
                <a:pos x="0" y="0"/>
              </a:cxn>
              <a:cxn ang="0">
                <a:pos x="0" y="0"/>
              </a:cxn>
              <a:cxn ang="0">
                <a:pos x="0" y="0"/>
              </a:cxn>
              <a:cxn ang="0">
                <a:pos x="0" y="0"/>
              </a:cxn>
              <a:cxn ang="0">
                <a:pos x="2" y="0"/>
              </a:cxn>
              <a:cxn ang="0">
                <a:pos x="0" y="0"/>
              </a:cxn>
              <a:cxn ang="0">
                <a:pos x="0" y="0"/>
              </a:cxn>
              <a:cxn ang="0">
                <a:pos x="0" y="0"/>
              </a:cxn>
              <a:cxn ang="0">
                <a:pos x="0" y="0"/>
              </a:cxn>
              <a:cxn ang="0">
                <a:pos x="0" y="2"/>
              </a:cxn>
              <a:cxn ang="0">
                <a:pos x="0" y="2"/>
              </a:cxn>
              <a:cxn ang="0">
                <a:pos x="0" y="2"/>
              </a:cxn>
              <a:cxn ang="0">
                <a:pos x="0" y="0"/>
              </a:cxn>
              <a:cxn ang="0">
                <a:pos x="0" y="0"/>
              </a:cxn>
              <a:cxn ang="0">
                <a:pos x="0" y="0"/>
              </a:cxn>
              <a:cxn ang="0">
                <a:pos x="0" y="0"/>
              </a:cxn>
              <a:cxn ang="0">
                <a:pos x="0" y="0"/>
              </a:cxn>
              <a:cxn ang="0">
                <a:pos x="0" y="0"/>
              </a:cxn>
              <a:cxn ang="0">
                <a:pos x="0" y="2"/>
              </a:cxn>
              <a:cxn ang="0">
                <a:pos x="2" y="2"/>
              </a:cxn>
              <a:cxn ang="0">
                <a:pos x="2" y="0"/>
              </a:cxn>
              <a:cxn ang="0">
                <a:pos x="2" y="0"/>
              </a:cxn>
              <a:cxn ang="0">
                <a:pos x="0" y="0"/>
              </a:cxn>
              <a:cxn ang="0">
                <a:pos x="0" y="0"/>
              </a:cxn>
              <a:cxn ang="0">
                <a:pos x="0" y="2"/>
              </a:cxn>
              <a:cxn ang="0">
                <a:pos x="0" y="2"/>
              </a:cxn>
              <a:cxn ang="0">
                <a:pos x="2" y="2"/>
              </a:cxn>
              <a:cxn ang="0">
                <a:pos x="2" y="2"/>
              </a:cxn>
              <a:cxn ang="0">
                <a:pos x="0" y="2"/>
              </a:cxn>
              <a:cxn ang="0">
                <a:pos x="0" y="2"/>
              </a:cxn>
              <a:cxn ang="0">
                <a:pos x="0" y="2"/>
              </a:cxn>
            </a:cxnLst>
            <a:rect l="0" t="0" r="r" b="b"/>
            <a:pathLst>
              <a:path w="2" h="2">
                <a:moveTo>
                  <a:pt x="0" y="2"/>
                </a:moveTo>
                <a:lnTo>
                  <a:pt x="0" y="2"/>
                </a:lnTo>
                <a:lnTo>
                  <a:pt x="2" y="2"/>
                </a:lnTo>
                <a:lnTo>
                  <a:pt x="2" y="2"/>
                </a:lnTo>
                <a:lnTo>
                  <a:pt x="2" y="2"/>
                </a:lnTo>
                <a:lnTo>
                  <a:pt x="2" y="0"/>
                </a:lnTo>
                <a:lnTo>
                  <a:pt x="0" y="0"/>
                </a:lnTo>
                <a:lnTo>
                  <a:pt x="0" y="0"/>
                </a:lnTo>
                <a:lnTo>
                  <a:pt x="0" y="0"/>
                </a:lnTo>
                <a:lnTo>
                  <a:pt x="0" y="0"/>
                </a:lnTo>
                <a:lnTo>
                  <a:pt x="2" y="0"/>
                </a:lnTo>
                <a:lnTo>
                  <a:pt x="0" y="0"/>
                </a:lnTo>
                <a:lnTo>
                  <a:pt x="0" y="0"/>
                </a:lnTo>
                <a:lnTo>
                  <a:pt x="0" y="0"/>
                </a:lnTo>
                <a:lnTo>
                  <a:pt x="0" y="0"/>
                </a:lnTo>
                <a:lnTo>
                  <a:pt x="0" y="2"/>
                </a:lnTo>
                <a:lnTo>
                  <a:pt x="0" y="2"/>
                </a:lnTo>
                <a:lnTo>
                  <a:pt x="0" y="2"/>
                </a:lnTo>
                <a:lnTo>
                  <a:pt x="0" y="0"/>
                </a:lnTo>
                <a:lnTo>
                  <a:pt x="0" y="0"/>
                </a:lnTo>
                <a:lnTo>
                  <a:pt x="0" y="0"/>
                </a:lnTo>
                <a:lnTo>
                  <a:pt x="0" y="0"/>
                </a:lnTo>
                <a:lnTo>
                  <a:pt x="0" y="0"/>
                </a:lnTo>
                <a:lnTo>
                  <a:pt x="0" y="0"/>
                </a:lnTo>
                <a:lnTo>
                  <a:pt x="0" y="2"/>
                </a:lnTo>
                <a:lnTo>
                  <a:pt x="2" y="2"/>
                </a:lnTo>
                <a:lnTo>
                  <a:pt x="2" y="0"/>
                </a:lnTo>
                <a:lnTo>
                  <a:pt x="2" y="0"/>
                </a:lnTo>
                <a:lnTo>
                  <a:pt x="0" y="0"/>
                </a:lnTo>
                <a:lnTo>
                  <a:pt x="0" y="0"/>
                </a:lnTo>
                <a:lnTo>
                  <a:pt x="0" y="2"/>
                </a:lnTo>
                <a:lnTo>
                  <a:pt x="0" y="2"/>
                </a:lnTo>
                <a:lnTo>
                  <a:pt x="2" y="2"/>
                </a:lnTo>
                <a:lnTo>
                  <a:pt x="2"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1300" b="0" dirty="0"/>
          </a:p>
        </p:txBody>
      </p:sp>
      <p:sp>
        <p:nvSpPr>
          <p:cNvPr id="314" name="Rectangle 1335"/>
          <p:cNvSpPr>
            <a:spLocks noChangeArrowheads="1"/>
          </p:cNvSpPr>
          <p:nvPr userDrawn="1"/>
        </p:nvSpPr>
        <p:spPr bwMode="auto">
          <a:xfrm>
            <a:off x="468313" y="5080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5" name="Rectangle 1336"/>
          <p:cNvSpPr>
            <a:spLocks noChangeArrowheads="1"/>
          </p:cNvSpPr>
          <p:nvPr userDrawn="1"/>
        </p:nvSpPr>
        <p:spPr bwMode="auto">
          <a:xfrm>
            <a:off x="474663" y="4953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6" name="Rectangle 1337"/>
          <p:cNvSpPr>
            <a:spLocks noChangeArrowheads="1"/>
          </p:cNvSpPr>
          <p:nvPr userDrawn="1"/>
        </p:nvSpPr>
        <p:spPr bwMode="auto">
          <a:xfrm>
            <a:off x="474663" y="4953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17" name="Rectangle 1340"/>
          <p:cNvSpPr>
            <a:spLocks noChangeArrowheads="1"/>
          </p:cNvSpPr>
          <p:nvPr userDrawn="1"/>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18" name="Rectangle 1341"/>
          <p:cNvSpPr>
            <a:spLocks noChangeArrowheads="1"/>
          </p:cNvSpPr>
          <p:nvPr userDrawn="1"/>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19" name="Rectangle 1342"/>
          <p:cNvSpPr>
            <a:spLocks noChangeArrowheads="1"/>
          </p:cNvSpPr>
          <p:nvPr userDrawn="1"/>
        </p:nvSpPr>
        <p:spPr bwMode="auto">
          <a:xfrm>
            <a:off x="468313" y="508000"/>
            <a:ext cx="1587"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20" name="Rectangle 1343"/>
          <p:cNvSpPr>
            <a:spLocks noChangeArrowheads="1"/>
          </p:cNvSpPr>
          <p:nvPr userDrawn="1"/>
        </p:nvSpPr>
        <p:spPr bwMode="auto">
          <a:xfrm>
            <a:off x="468313" y="508000"/>
            <a:ext cx="1587"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1300" b="0" dirty="0"/>
          </a:p>
        </p:txBody>
      </p:sp>
      <p:sp>
        <p:nvSpPr>
          <p:cNvPr id="321" name="Rectangle 1344"/>
          <p:cNvSpPr>
            <a:spLocks noChangeArrowheads="1"/>
          </p:cNvSpPr>
          <p:nvPr userDrawn="1"/>
        </p:nvSpPr>
        <p:spPr bwMode="auto">
          <a:xfrm>
            <a:off x="465138" y="485775"/>
            <a:ext cx="1587" cy="3175"/>
          </a:xfrm>
          <a:prstGeom prst="rect">
            <a:avLst/>
          </a:prstGeom>
          <a:solidFill>
            <a:srgbClr val="FFFFFF"/>
          </a:solidFill>
          <a:ln w="9525">
            <a:noFill/>
            <a:miter lim="800000"/>
            <a:headEnd/>
            <a:tailEnd/>
          </a:ln>
        </p:spPr>
        <p:txBody>
          <a:bodyPr/>
          <a:lstStyle/>
          <a:p>
            <a:pPr>
              <a:spcBef>
                <a:spcPct val="50000"/>
              </a:spcBef>
              <a:buFontTx/>
              <a:buChar char="•"/>
              <a:defRPr/>
            </a:pPr>
            <a:endParaRPr lang="en-US" sz="1300" b="0" dirty="0"/>
          </a:p>
        </p:txBody>
      </p:sp>
      <p:sp>
        <p:nvSpPr>
          <p:cNvPr id="330" name="Title 329"/>
          <p:cNvSpPr>
            <a:spLocks noGrp="1"/>
          </p:cNvSpPr>
          <p:nvPr>
            <p:ph type="title" hasCustomPrompt="1"/>
          </p:nvPr>
        </p:nvSpPr>
        <p:spPr>
          <a:xfrm>
            <a:off x="865910" y="2721693"/>
            <a:ext cx="7296726" cy="1450437"/>
          </a:xfrm>
        </p:spPr>
        <p:txBody>
          <a:bodyPr lIns="0" tIns="0" rIns="0" bIns="0" anchor="b">
            <a:normAutofit/>
          </a:bodyPr>
          <a:lstStyle>
            <a:lvl1pPr>
              <a:defRPr sz="3800" b="1" cap="none" baseline="0">
                <a:solidFill>
                  <a:schemeClr val="bg1"/>
                </a:solidFill>
              </a:defRPr>
            </a:lvl1pPr>
          </a:lstStyle>
          <a:p>
            <a:r>
              <a:rPr lang="en-US" dirty="0" smtClean="0"/>
              <a:t>SECTION TITLE</a:t>
            </a:r>
            <a:endParaRPr lang="en-US" dirty="0"/>
          </a:p>
        </p:txBody>
      </p:sp>
      <p:sp>
        <p:nvSpPr>
          <p:cNvPr id="332" name="Text Placeholder 331"/>
          <p:cNvSpPr>
            <a:spLocks noGrp="1"/>
          </p:cNvSpPr>
          <p:nvPr>
            <p:ph type="body" sz="quarter" idx="13" hasCustomPrompt="1"/>
          </p:nvPr>
        </p:nvSpPr>
        <p:spPr>
          <a:xfrm>
            <a:off x="851104" y="4523618"/>
            <a:ext cx="7328771" cy="1548191"/>
          </a:xfrm>
        </p:spPr>
        <p:txBody>
          <a:bodyPr lIns="0" tIns="0" rIns="0" bIns="0" anchor="t">
            <a:normAutofit/>
          </a:bodyPr>
          <a:lstStyle>
            <a:lvl1pPr>
              <a:lnSpc>
                <a:spcPct val="100000"/>
              </a:lnSpc>
              <a:defRPr sz="3000" b="0" i="0" cap="none" baseline="0">
                <a:solidFill>
                  <a:schemeClr val="bg1"/>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dirty="0" smtClean="0"/>
              <a:t>Section sub-Title</a:t>
            </a:r>
          </a:p>
        </p:txBody>
      </p:sp>
      <p:sp>
        <p:nvSpPr>
          <p:cNvPr id="66" name="Rectangle 65"/>
          <p:cNvSpPr/>
          <p:nvPr userDrawn="1"/>
        </p:nvSpPr>
        <p:spPr bwMode="auto">
          <a:xfrm>
            <a:off x="0" y="4292930"/>
            <a:ext cx="9144000" cy="176260"/>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smtClean="0">
              <a:ln>
                <a:noFill/>
              </a:ln>
              <a:solidFill>
                <a:schemeClr val="bg1"/>
              </a:solidFill>
              <a:effectLst/>
              <a:latin typeface="Trebuchet MS" pitchFamily="34" charset="0"/>
              <a:cs typeface="Times New Roman" pitchFamily="18" charset="0"/>
            </a:endParaRPr>
          </a:p>
        </p:txBody>
      </p:sp>
      <p:grpSp>
        <p:nvGrpSpPr>
          <p:cNvPr id="72" name="Group 71"/>
          <p:cNvGrpSpPr/>
          <p:nvPr userDrawn="1"/>
        </p:nvGrpSpPr>
        <p:grpSpPr>
          <a:xfrm>
            <a:off x="6843890" y="6342701"/>
            <a:ext cx="1773388" cy="351870"/>
            <a:chOff x="490511" y="4563533"/>
            <a:chExt cx="5191655" cy="1030111"/>
          </a:xfrm>
        </p:grpSpPr>
        <p:pic>
          <p:nvPicPr>
            <p:cNvPr id="73" name="Picture 72"/>
            <p:cNvPicPr>
              <a:picLocks noChangeAspect="1"/>
            </p:cNvPicPr>
            <p:nvPr userDrawn="1"/>
          </p:nvPicPr>
          <p:blipFill rotWithShape="1">
            <a:blip r:embed="rId6" cstate="print">
              <a:extLst>
                <a:ext uri="{28A0092B-C50C-407E-A947-70E740481C1C}">
                  <a14:useLocalDpi xmlns:a14="http://schemas.microsoft.com/office/drawing/2010/main" val="0"/>
                </a:ext>
              </a:extLst>
            </a:blip>
            <a:srcRect l="19470"/>
            <a:stretch/>
          </p:blipFill>
          <p:spPr>
            <a:xfrm>
              <a:off x="1524000" y="4571932"/>
              <a:ext cx="4158166" cy="1013340"/>
            </a:xfrm>
            <a:prstGeom prst="rect">
              <a:avLst/>
            </a:prstGeom>
          </p:spPr>
        </p:pic>
        <p:pic>
          <p:nvPicPr>
            <p:cNvPr id="74" name="Picture 73" descr="NEW-WHITE-GRADIENT-GLOBES.png"/>
            <p:cNvPicPr>
              <a:picLocks noChangeAspect="1"/>
            </p:cNvPicPr>
            <p:nvPr userDrawn="1"/>
          </p:nvPicPr>
          <p:blipFill rotWithShape="1">
            <a:blip r:embed="rId7" cstate="print">
              <a:extLst>
                <a:ext uri="{28A0092B-C50C-407E-A947-70E740481C1C}">
                  <a14:useLocalDpi xmlns:a14="http://schemas.microsoft.com/office/drawing/2010/main" val="0"/>
                </a:ext>
              </a:extLst>
            </a:blip>
            <a:srcRect b="2667"/>
            <a:stretch/>
          </p:blipFill>
          <p:spPr>
            <a:xfrm>
              <a:off x="490511" y="4563533"/>
              <a:ext cx="1079501" cy="1030111"/>
            </a:xfrm>
            <a:prstGeom prst="rect">
              <a:avLst/>
            </a:prstGeom>
          </p:spPr>
        </p:pic>
      </p:grpSp>
    </p:spTree>
    <p:extLst>
      <p:ext uri="{BB962C8B-B14F-4D97-AF65-F5344CB8AC3E}">
        <p14:creationId xmlns:p14="http://schemas.microsoft.com/office/powerpoint/2010/main" val="301885468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2573338" y="6248400"/>
            <a:ext cx="1905000" cy="45720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DE40AAD-5A20-48F4-983C-8AA5C82B32AF}" type="slidenum">
              <a:rPr lang="en-US"/>
              <a:pPr>
                <a:defRPr/>
              </a:pPr>
              <a:t>‹#›</a:t>
            </a:fld>
            <a:endParaRPr lang="en-US"/>
          </a:p>
        </p:txBody>
      </p:sp>
    </p:spTree>
    <p:extLst>
      <p:ext uri="{BB962C8B-B14F-4D97-AF65-F5344CB8AC3E}">
        <p14:creationId xmlns:p14="http://schemas.microsoft.com/office/powerpoint/2010/main" val="1039039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333370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2573338" y="6400800"/>
            <a:ext cx="1905000" cy="457200"/>
          </a:xfrm>
          <a:prstGeom prst="rect">
            <a:avLst/>
          </a:prstGeom>
        </p:spPr>
        <p:txBody>
          <a:bodyPr/>
          <a:lstStyle>
            <a:lvl1pPr fontAlgn="base">
              <a:spcAft>
                <a:spcPct val="0"/>
              </a:spcAft>
              <a:defRPr>
                <a:cs typeface="Times New Roman" pitchFamily="18" charset="0"/>
              </a:defRPr>
            </a:lvl1pPr>
          </a:lstStyle>
          <a:p>
            <a:pPr>
              <a:defRPr/>
            </a:pPr>
            <a:fld id="{4201B518-5849-4E84-B13B-097499EED912}" type="datetime1">
              <a:rPr lang="en-US" smtClean="0"/>
              <a:pPr>
                <a:defRPr/>
              </a:pPr>
              <a:t>6/10/2016</a:t>
            </a:fld>
            <a:endParaRPr lang="en-US" dirty="0"/>
          </a:p>
        </p:txBody>
      </p:sp>
      <p:sp>
        <p:nvSpPr>
          <p:cNvPr id="6" name="Rectangle 5"/>
          <p:cNvSpPr>
            <a:spLocks noGrp="1" noChangeArrowheads="1"/>
          </p:cNvSpPr>
          <p:nvPr>
            <p:ph type="ftr" sz="quarter" idx="11"/>
          </p:nvPr>
        </p:nvSpPr>
        <p:spPr/>
        <p:txBody>
          <a:bodyPr/>
          <a:lstStyle>
            <a:lvl1pPr fontAlgn="base">
              <a:spcAft>
                <a:spcPct val="0"/>
              </a:spcAft>
              <a:defRPr>
                <a:cs typeface="Times New Roman" pitchFamily="18" charset="0"/>
              </a:defRPr>
            </a:lvl1pPr>
          </a:lstStyle>
          <a:p>
            <a:pPr>
              <a:defRPr/>
            </a:pPr>
            <a:endParaRPr lang="en-US"/>
          </a:p>
        </p:txBody>
      </p:sp>
      <p:sp>
        <p:nvSpPr>
          <p:cNvPr id="7" name="Rectangle 6"/>
          <p:cNvSpPr>
            <a:spLocks noGrp="1" noChangeArrowheads="1"/>
          </p:cNvSpPr>
          <p:nvPr>
            <p:ph type="sldNum" sz="quarter" idx="12"/>
          </p:nvPr>
        </p:nvSpPr>
        <p:spPr/>
        <p:txBody>
          <a:bodyPr/>
          <a:lstStyle>
            <a:lvl1pPr fontAlgn="base">
              <a:spcAft>
                <a:spcPct val="0"/>
              </a:spcAft>
              <a:defRPr>
                <a:latin typeface="Trebuchet MS" pitchFamily="34" charset="0"/>
                <a:cs typeface="Times New Roman" pitchFamily="18" charset="0"/>
              </a:defRPr>
            </a:lvl1pPr>
          </a:lstStyle>
          <a:p>
            <a:pPr>
              <a:defRPr/>
            </a:pPr>
            <a:fld id="{0E8E5193-EBD3-4F2D-8504-EDDE15184C0B}" type="slidenum">
              <a:rPr lang="en-US"/>
              <a:pPr>
                <a:defRPr/>
              </a:pPr>
              <a:t>‹#›</a:t>
            </a:fld>
            <a:endParaRPr lang="en-US" dirty="0"/>
          </a:p>
        </p:txBody>
      </p:sp>
    </p:spTree>
    <p:extLst>
      <p:ext uri="{BB962C8B-B14F-4D97-AF65-F5344CB8AC3E}">
        <p14:creationId xmlns:p14="http://schemas.microsoft.com/office/powerpoint/2010/main" val="20485563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10.xml"/><Relationship Id="rId1" Type="http://schemas.openxmlformats.org/officeDocument/2006/relationships/slideLayout" Target="../slideLayouts/slideLayout28.xml"/></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slideLayout" Target="../slideLayouts/slideLayout30.xml"/><Relationship Id="rId1" Type="http://schemas.openxmlformats.org/officeDocument/2006/relationships/slideLayout" Target="../slideLayouts/slideLayout29.xml"/><Relationship Id="rId4"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3" Type="http://schemas.openxmlformats.org/officeDocument/2006/relationships/theme" Target="../theme/theme12.xml"/><Relationship Id="rId2" Type="http://schemas.openxmlformats.org/officeDocument/2006/relationships/slideLayout" Target="../slideLayouts/slideLayout33.xml"/><Relationship Id="rId1" Type="http://schemas.openxmlformats.org/officeDocument/2006/relationships/slideLayout" Target="../slideLayouts/slideLayout32.xml"/><Relationship Id="rId4" Type="http://schemas.openxmlformats.org/officeDocument/2006/relationships/image" Target="../media/image6.png"/></Relationships>
</file>

<file path=ppt/slideMasters/_rels/slideMaster13.xml.rels><?xml version="1.0" encoding="UTF-8" standalone="yes"?>
<Relationships xmlns="http://schemas.openxmlformats.org/package/2006/relationships"><Relationship Id="rId3" Type="http://schemas.openxmlformats.org/officeDocument/2006/relationships/theme" Target="../theme/theme13.xml"/><Relationship Id="rId2" Type="http://schemas.openxmlformats.org/officeDocument/2006/relationships/slideLayout" Target="../slideLayouts/slideLayout35.xml"/><Relationship Id="rId1" Type="http://schemas.openxmlformats.org/officeDocument/2006/relationships/slideLayout" Target="../slideLayouts/slideLayout34.xml"/><Relationship Id="rId4" Type="http://schemas.openxmlformats.org/officeDocument/2006/relationships/image" Target="../media/image6.png"/></Relationships>
</file>

<file path=ppt/slideMasters/_rels/slideMaster14.xml.rels><?xml version="1.0" encoding="UTF-8" standalone="yes"?>
<Relationships xmlns="http://schemas.openxmlformats.org/package/2006/relationships"><Relationship Id="rId3" Type="http://schemas.openxmlformats.org/officeDocument/2006/relationships/theme" Target="../theme/theme14.xml"/><Relationship Id="rId2" Type="http://schemas.openxmlformats.org/officeDocument/2006/relationships/slideLayout" Target="../slideLayouts/slideLayout37.xml"/><Relationship Id="rId1" Type="http://schemas.openxmlformats.org/officeDocument/2006/relationships/slideLayout" Target="../slideLayouts/slideLayout3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image" Target="../media/image6.png"/><Relationship Id="rId5" Type="http://schemas.openxmlformats.org/officeDocument/2006/relationships/slideLayout" Target="../slideLayouts/slideLayout8.xml"/><Relationship Id="rId10" Type="http://schemas.openxmlformats.org/officeDocument/2006/relationships/theme" Target="../theme/theme2.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image" Target="../media/image6.pn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image" Target="../media/image6.png"/></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8.xml"/><Relationship Id="rId1" Type="http://schemas.openxmlformats.org/officeDocument/2006/relationships/slideLayout" Target="../slideLayouts/slideLayout17.xml"/><Relationship Id="rId4" Type="http://schemas.openxmlformats.org/officeDocument/2006/relationships/image" Target="../media/image6.png"/></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20.xml"/><Relationship Id="rId1" Type="http://schemas.openxmlformats.org/officeDocument/2006/relationships/slideLayout" Target="../slideLayouts/slideLayout19.xml"/><Relationship Id="rId4" Type="http://schemas.openxmlformats.org/officeDocument/2006/relationships/image" Target="../media/image6.pn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7.xml"/><Relationship Id="rId1" Type="http://schemas.openxmlformats.org/officeDocument/2006/relationships/slideLayout" Target="../slideLayouts/slideLayout21.xml"/></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23.xml"/><Relationship Id="rId1" Type="http://schemas.openxmlformats.org/officeDocument/2006/relationships/slideLayout" Target="../slideLayouts/slideLayout22.xml"/><Relationship Id="rId4" Type="http://schemas.openxmlformats.org/officeDocument/2006/relationships/image" Target="../media/image6.png"/></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image" Target="../media/image6.png"/><Relationship Id="rId5" Type="http://schemas.openxmlformats.org/officeDocument/2006/relationships/theme" Target="../theme/theme9.xml"/><Relationship Id="rId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2" name="Rectangle 2"/>
          <p:cNvSpPr>
            <a:spLocks noGrp="1" noChangeArrowheads="1"/>
          </p:cNvSpPr>
          <p:nvPr>
            <p:ph type="title"/>
          </p:nvPr>
        </p:nvSpPr>
        <p:spPr bwMode="auto">
          <a:xfrm>
            <a:off x="685800" y="871538"/>
            <a:ext cx="7772400" cy="563562"/>
          </a:xfrm>
          <a:prstGeom prst="rect">
            <a:avLst/>
          </a:prstGeom>
          <a:noFill/>
          <a:ln w="9525">
            <a:noFill/>
            <a:miter lim="800000"/>
            <a:headEnd/>
            <a:tailEnd/>
          </a:ln>
        </p:spPr>
        <p:txBody>
          <a:bodyPr vert="horz" wrap="square" lIns="0" tIns="0" rIns="0" bIns="0" numCol="1" anchor="ctr" anchorCtr="0" compatLnSpc="1">
            <a:prstTxWarp prst="textNoShape">
              <a:avLst/>
            </a:prstTxWarp>
            <a:normAutofit/>
          </a:bodyPr>
          <a:lstStyle/>
          <a:p>
            <a:pPr lvl="0"/>
            <a:r>
              <a:rPr lang="en-US" smtClean="0"/>
              <a:t>Click to edit Master title style</a:t>
            </a:r>
            <a:endParaRPr lang="en-US" dirty="0" smtClean="0"/>
          </a:p>
        </p:txBody>
      </p:sp>
      <p:sp>
        <p:nvSpPr>
          <p:cNvPr id="103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3" name="Footer Placeholder 2"/>
          <p:cNvSpPr>
            <a:spLocks noGrp="1"/>
          </p:cNvSpPr>
          <p:nvPr>
            <p:ph type="ftr" sz="quarter" idx="3"/>
          </p:nvPr>
        </p:nvSpPr>
        <p:spPr>
          <a:xfrm>
            <a:off x="2847474" y="6356350"/>
            <a:ext cx="5601368" cy="327861"/>
          </a:xfrm>
          <a:prstGeom prst="rect">
            <a:avLst/>
          </a:prstGeom>
        </p:spPr>
        <p:txBody>
          <a:bodyPr vert="horz" lIns="0" tIns="0" rIns="91440" bIns="0" rtlCol="0" anchor="ctr">
            <a:normAutofit/>
          </a:bodyPr>
          <a:lstStyle>
            <a:lvl1pPr algn="r">
              <a:defRPr sz="1000" b="0">
                <a:solidFill>
                  <a:schemeClr val="tx1">
                    <a:tint val="75000"/>
                  </a:schemeClr>
                </a:solidFill>
                <a:latin typeface="+mn-lt"/>
              </a:defRPr>
            </a:lvl1pPr>
          </a:lstStyle>
          <a:p>
            <a:pPr algn="r">
              <a:defRPr/>
            </a:pPr>
            <a:r>
              <a:rPr lang="en-US" smtClean="0"/>
              <a:t>Confidential &amp; for IFC Staff Only Working Draft – Discussion Paper Only</a:t>
            </a:r>
            <a:endParaRPr lang="en-US" dirty="0"/>
          </a:p>
        </p:txBody>
      </p:sp>
      <p:sp>
        <p:nvSpPr>
          <p:cNvPr id="5" name="Date Placeholder 4"/>
          <p:cNvSpPr>
            <a:spLocks noGrp="1"/>
          </p:cNvSpPr>
          <p:nvPr>
            <p:ph type="dt" sz="half" idx="2"/>
          </p:nvPr>
        </p:nvSpPr>
        <p:spPr>
          <a:xfrm>
            <a:off x="684463" y="6329613"/>
            <a:ext cx="2133600" cy="365125"/>
          </a:xfrm>
          <a:prstGeom prst="rect">
            <a:avLst/>
          </a:prstGeom>
        </p:spPr>
        <p:txBody>
          <a:bodyPr vert="horz" lIns="0" tIns="0" rIns="91440" bIns="0" rtlCol="0" anchor="ctr">
            <a:normAutofit/>
          </a:bodyPr>
          <a:lstStyle>
            <a:lvl1pPr algn="l">
              <a:defRPr sz="1000" b="0">
                <a:solidFill>
                  <a:schemeClr val="tx1">
                    <a:tint val="75000"/>
                  </a:schemeClr>
                </a:solidFill>
                <a:latin typeface="+mn-lt"/>
              </a:defRPr>
            </a:lvl1pPr>
          </a:lstStyle>
          <a:p>
            <a:pPr>
              <a:defRPr/>
            </a:pPr>
            <a:endParaRPr lang="en-US" dirty="0"/>
          </a:p>
        </p:txBody>
      </p:sp>
    </p:spTree>
    <p:extLst>
      <p:ext uri="{BB962C8B-B14F-4D97-AF65-F5344CB8AC3E}">
        <p14:creationId xmlns:p14="http://schemas.microsoft.com/office/powerpoint/2010/main" val="2764130099"/>
      </p:ext>
    </p:extLst>
  </p:cSld>
  <p:clrMap bg1="lt1" tx1="dk1" bg2="lt2" tx2="dk2" accent1="accent1" accent2="accent2" accent3="accent3" accent4="accent4" accent5="accent5" accent6="accent6" hlink="hlink" folHlink="folHlink"/>
  <p:sldLayoutIdLst>
    <p:sldLayoutId id="2147485198" r:id="rId1"/>
    <p:sldLayoutId id="2147485199" r:id="rId2"/>
    <p:sldLayoutId id="2147485200" r:id="rId3"/>
  </p:sldLayoutIdLst>
  <p:timing>
    <p:tnLst>
      <p:par>
        <p:cTn id="1" dur="indefinite" restart="never" nodeType="tmRoot"/>
      </p:par>
    </p:tnLst>
  </p:timing>
  <p:hf hdr="0" dt="0"/>
  <p:txStyles>
    <p:titleStyle>
      <a:lvl1pPr algn="l" rtl="0" eaLnBrk="1" fontAlgn="base" hangingPunct="1">
        <a:spcBef>
          <a:spcPct val="0"/>
        </a:spcBef>
        <a:spcAft>
          <a:spcPct val="0"/>
        </a:spcAft>
        <a:defRPr sz="2600" b="0" i="0" cap="all">
          <a:solidFill>
            <a:schemeClr val="tx1"/>
          </a:solidFill>
          <a:latin typeface="+mj-lt"/>
          <a:ea typeface="+mj-ea"/>
          <a:cs typeface="+mj-cs"/>
        </a:defRPr>
      </a:lvl1pPr>
      <a:lvl2pPr algn="ctr" rtl="0" eaLnBrk="1" fontAlgn="base" hangingPunct="1">
        <a:spcBef>
          <a:spcPct val="0"/>
        </a:spcBef>
        <a:spcAft>
          <a:spcPct val="0"/>
        </a:spcAft>
        <a:defRPr sz="2600" b="1">
          <a:solidFill>
            <a:srgbClr val="014C6D"/>
          </a:solidFill>
          <a:latin typeface="Trebuchet MS" pitchFamily="34" charset="0"/>
        </a:defRPr>
      </a:lvl2pPr>
      <a:lvl3pPr algn="ctr" rtl="0" eaLnBrk="1" fontAlgn="base" hangingPunct="1">
        <a:spcBef>
          <a:spcPct val="0"/>
        </a:spcBef>
        <a:spcAft>
          <a:spcPct val="0"/>
        </a:spcAft>
        <a:defRPr sz="2600" b="1">
          <a:solidFill>
            <a:srgbClr val="014C6D"/>
          </a:solidFill>
          <a:latin typeface="Trebuchet MS" pitchFamily="34" charset="0"/>
        </a:defRPr>
      </a:lvl3pPr>
      <a:lvl4pPr algn="ctr" rtl="0" eaLnBrk="1" fontAlgn="base" hangingPunct="1">
        <a:spcBef>
          <a:spcPct val="0"/>
        </a:spcBef>
        <a:spcAft>
          <a:spcPct val="0"/>
        </a:spcAft>
        <a:defRPr sz="2600" b="1">
          <a:solidFill>
            <a:srgbClr val="014C6D"/>
          </a:solidFill>
          <a:latin typeface="Trebuchet MS" pitchFamily="34" charset="0"/>
        </a:defRPr>
      </a:lvl4pPr>
      <a:lvl5pPr algn="ctr" rtl="0" eaLnBrk="1" fontAlgn="base" hangingPunct="1">
        <a:spcBef>
          <a:spcPct val="0"/>
        </a:spcBef>
        <a:spcAft>
          <a:spcPct val="0"/>
        </a:spcAft>
        <a:defRPr sz="2600" b="1">
          <a:solidFill>
            <a:srgbClr val="014C6D"/>
          </a:solidFill>
          <a:latin typeface="Trebuchet MS" pitchFamily="34"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marL="0" indent="0" algn="l" rtl="0" eaLnBrk="1" fontAlgn="base" hangingPunct="1">
        <a:lnSpc>
          <a:spcPct val="115000"/>
        </a:lnSpc>
        <a:spcBef>
          <a:spcPct val="20000"/>
        </a:spcBef>
        <a:spcAft>
          <a:spcPct val="0"/>
        </a:spcAft>
        <a:buClr>
          <a:srgbClr val="00783C"/>
        </a:buClr>
        <a:buNone/>
        <a:defRPr sz="1800">
          <a:solidFill>
            <a:schemeClr val="tx1"/>
          </a:solidFill>
          <a:latin typeface="+mn-lt"/>
          <a:ea typeface="+mn-ea"/>
          <a:cs typeface="+mn-cs"/>
        </a:defRPr>
      </a:lvl1pPr>
      <a:lvl2pPr marL="0" indent="0" algn="l" rtl="0" eaLnBrk="1" fontAlgn="base" hangingPunct="1">
        <a:spcBef>
          <a:spcPct val="20000"/>
        </a:spcBef>
        <a:spcAft>
          <a:spcPct val="0"/>
        </a:spcAft>
        <a:buClr>
          <a:srgbClr val="00783C"/>
        </a:buClr>
        <a:buFont typeface="Wingdings" pitchFamily="2" charset="2"/>
        <a:buNone/>
        <a:defRPr sz="1800">
          <a:solidFill>
            <a:schemeClr val="tx1"/>
          </a:solidFill>
          <a:latin typeface="+mn-lt"/>
        </a:defRPr>
      </a:lvl2pPr>
      <a:lvl3pPr marL="4763" indent="0" algn="l" rtl="0" eaLnBrk="1" fontAlgn="base" hangingPunct="1">
        <a:spcBef>
          <a:spcPct val="20000"/>
        </a:spcBef>
        <a:spcAft>
          <a:spcPct val="0"/>
        </a:spcAft>
        <a:buClr>
          <a:srgbClr val="00783C"/>
        </a:buClr>
        <a:buNone/>
        <a:defRPr sz="1800">
          <a:solidFill>
            <a:schemeClr val="tx1"/>
          </a:solidFill>
          <a:latin typeface="+mn-lt"/>
        </a:defRPr>
      </a:lvl3pPr>
      <a:lvl4pPr marL="0" indent="0" algn="l" rtl="0" eaLnBrk="1" fontAlgn="base" hangingPunct="1">
        <a:spcBef>
          <a:spcPct val="20000"/>
        </a:spcBef>
        <a:spcAft>
          <a:spcPct val="0"/>
        </a:spcAft>
        <a:buClr>
          <a:srgbClr val="00783C"/>
        </a:buClr>
        <a:buNone/>
        <a:defRPr sz="1800">
          <a:solidFill>
            <a:schemeClr val="tx1"/>
          </a:solidFill>
          <a:latin typeface="+mn-lt"/>
        </a:defRPr>
      </a:lvl4pPr>
      <a:lvl5pPr marL="0" indent="0" algn="l" rtl="0" eaLnBrk="1" fontAlgn="base" hangingPunct="1">
        <a:spcBef>
          <a:spcPct val="20000"/>
        </a:spcBef>
        <a:spcAft>
          <a:spcPct val="0"/>
        </a:spcAft>
        <a:buClr>
          <a:srgbClr val="00783C"/>
        </a:buClr>
        <a:buNone/>
        <a:defRPr sz="1800">
          <a:solidFill>
            <a:schemeClr val="tx1"/>
          </a:solidFill>
          <a:latin typeface="+mn-lt"/>
        </a:defRPr>
      </a:lvl5pPr>
      <a:lvl6pPr marL="2514600" indent="-228600" algn="l" rtl="0" eaLnBrk="1" fontAlgn="base" hangingPunct="1">
        <a:spcBef>
          <a:spcPct val="20000"/>
        </a:spcBef>
        <a:spcAft>
          <a:spcPct val="0"/>
        </a:spcAft>
        <a:buClr>
          <a:srgbClr val="00783C"/>
        </a:buClr>
        <a:buChar char="»"/>
        <a:defRPr sz="1600">
          <a:solidFill>
            <a:schemeClr val="tx1"/>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08" name="Freeform 84"/>
          <p:cNvSpPr>
            <a:spLocks/>
          </p:cNvSpPr>
          <p:nvPr/>
        </p:nvSpPr>
        <p:spPr bwMode="auto">
          <a:xfrm flipH="1">
            <a:off x="8189913" y="6323013"/>
            <a:ext cx="349250" cy="534987"/>
          </a:xfrm>
          <a:custGeom>
            <a:avLst/>
            <a:gdLst/>
            <a:ahLst/>
            <a:cxnLst>
              <a:cxn ang="0">
                <a:pos x="0" y="0"/>
              </a:cxn>
              <a:cxn ang="0">
                <a:pos x="38" y="110"/>
              </a:cxn>
              <a:cxn ang="0">
                <a:pos x="78" y="216"/>
              </a:cxn>
              <a:cxn ang="0">
                <a:pos x="106" y="304"/>
              </a:cxn>
              <a:cxn ang="0">
                <a:pos x="136" y="398"/>
              </a:cxn>
              <a:cxn ang="0">
                <a:pos x="164" y="506"/>
              </a:cxn>
              <a:cxn ang="0">
                <a:pos x="206" y="672"/>
              </a:cxn>
              <a:cxn ang="0">
                <a:pos x="236" y="788"/>
              </a:cxn>
              <a:cxn ang="0">
                <a:pos x="272" y="990"/>
              </a:cxn>
              <a:cxn ang="0">
                <a:pos x="286" y="1086"/>
              </a:cxn>
              <a:cxn ang="0">
                <a:pos x="302" y="1194"/>
              </a:cxn>
              <a:cxn ang="0">
                <a:pos x="638" y="1194"/>
              </a:cxn>
              <a:cxn ang="0">
                <a:pos x="624" y="1142"/>
              </a:cxn>
              <a:cxn ang="0">
                <a:pos x="598" y="1060"/>
              </a:cxn>
              <a:cxn ang="0">
                <a:pos x="572" y="980"/>
              </a:cxn>
              <a:cxn ang="0">
                <a:pos x="548" y="912"/>
              </a:cxn>
              <a:cxn ang="0">
                <a:pos x="494" y="784"/>
              </a:cxn>
              <a:cxn ang="0">
                <a:pos x="456" y="698"/>
              </a:cxn>
              <a:cxn ang="0">
                <a:pos x="424" y="626"/>
              </a:cxn>
              <a:cxn ang="0">
                <a:pos x="378" y="532"/>
              </a:cxn>
              <a:cxn ang="0">
                <a:pos x="340" y="470"/>
              </a:cxn>
              <a:cxn ang="0">
                <a:pos x="306" y="414"/>
              </a:cxn>
              <a:cxn ang="0">
                <a:pos x="268" y="342"/>
              </a:cxn>
              <a:cxn ang="0">
                <a:pos x="228" y="286"/>
              </a:cxn>
              <a:cxn ang="0">
                <a:pos x="174" y="210"/>
              </a:cxn>
              <a:cxn ang="0">
                <a:pos x="122" y="140"/>
              </a:cxn>
              <a:cxn ang="0">
                <a:pos x="58" y="52"/>
              </a:cxn>
              <a:cxn ang="0">
                <a:pos x="30" y="20"/>
              </a:cxn>
              <a:cxn ang="0">
                <a:pos x="0" y="0"/>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w="9525" cap="flat" cmpd="sng">
            <a:noFill/>
            <a:prstDash val="solid"/>
            <a:round/>
            <a:headEnd type="none" w="med" len="med"/>
            <a:tailEnd type="none" w="med" len="med"/>
          </a:ln>
          <a:effectLst/>
        </p:spPr>
        <p:txBody>
          <a:bodyPr wrap="none" lIns="0" tIns="0" rIns="0" bIns="0" anchor="ctr"/>
          <a:lstStyle/>
          <a:p>
            <a:pPr>
              <a:spcBef>
                <a:spcPct val="50000"/>
              </a:spcBef>
              <a:buFontTx/>
              <a:buChar char="•"/>
              <a:defRPr/>
            </a:pPr>
            <a:endParaRPr lang="en-US" sz="1300" b="0" dirty="0"/>
          </a:p>
        </p:txBody>
      </p:sp>
      <p:sp>
        <p:nvSpPr>
          <p:cNvPr id="1109" name="Freeform 85"/>
          <p:cNvSpPr>
            <a:spLocks/>
          </p:cNvSpPr>
          <p:nvPr/>
        </p:nvSpPr>
        <p:spPr bwMode="auto">
          <a:xfrm flipH="1">
            <a:off x="8545513" y="6146800"/>
            <a:ext cx="246062" cy="165100"/>
          </a:xfrm>
          <a:custGeom>
            <a:avLst/>
            <a:gdLst/>
            <a:ahLst/>
            <a:cxnLst>
              <a:cxn ang="0">
                <a:pos x="448" y="372"/>
              </a:cxn>
              <a:cxn ang="0">
                <a:pos x="388" y="302"/>
              </a:cxn>
              <a:cxn ang="0">
                <a:pos x="280" y="208"/>
              </a:cxn>
              <a:cxn ang="0">
                <a:pos x="210" y="142"/>
              </a:cxn>
              <a:cxn ang="0">
                <a:pos x="140" y="94"/>
              </a:cxn>
              <a:cxn ang="0">
                <a:pos x="64" y="44"/>
              </a:cxn>
              <a:cxn ang="0">
                <a:pos x="0" y="0"/>
              </a:cxn>
              <a:cxn ang="0">
                <a:pos x="280" y="0"/>
              </a:cxn>
              <a:cxn ang="0">
                <a:pos x="300" y="36"/>
              </a:cxn>
              <a:cxn ang="0">
                <a:pos x="324" y="82"/>
              </a:cxn>
              <a:cxn ang="0">
                <a:pos x="346" y="134"/>
              </a:cxn>
              <a:cxn ang="0">
                <a:pos x="378" y="206"/>
              </a:cxn>
              <a:cxn ang="0">
                <a:pos x="408" y="264"/>
              </a:cxn>
              <a:cxn ang="0">
                <a:pos x="434" y="334"/>
              </a:cxn>
              <a:cxn ang="0">
                <a:pos x="448" y="372"/>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w="9525" cap="flat" cmpd="sng">
            <a:noFill/>
            <a:prstDash val="solid"/>
            <a:round/>
            <a:headEnd type="none" w="med" len="med"/>
            <a:tailEnd type="none" w="med" len="med"/>
          </a:ln>
          <a:effectLst/>
        </p:spPr>
        <p:txBody>
          <a:bodyPr wrap="none" lIns="0" tIns="0" rIns="0" bIns="0" anchor="ctr"/>
          <a:lstStyle/>
          <a:p>
            <a:pPr marL="0" indent="0" algn="l">
              <a:lnSpc>
                <a:spcPct val="100000"/>
              </a:lnSpc>
              <a:spcBef>
                <a:spcPts val="0"/>
              </a:spcBef>
              <a:buFontTx/>
              <a:buNone/>
              <a:defRPr/>
            </a:pPr>
            <a:endParaRPr lang="en-US" sz="2000" b="0" i="0" baseline="0" dirty="0">
              <a:solidFill>
                <a:schemeClr val="tx2"/>
              </a:solidFill>
              <a:latin typeface="+mn-lt"/>
            </a:endParaRPr>
          </a:p>
        </p:txBody>
      </p:sp>
      <p:sp>
        <p:nvSpPr>
          <p:cNvPr id="1032" name="Rectangle 2"/>
          <p:cNvSpPr>
            <a:spLocks noGrp="1" noChangeArrowheads="1"/>
          </p:cNvSpPr>
          <p:nvPr>
            <p:ph type="title"/>
          </p:nvPr>
        </p:nvSpPr>
        <p:spPr bwMode="auto">
          <a:xfrm>
            <a:off x="356934" y="301625"/>
            <a:ext cx="8462029" cy="1208087"/>
          </a:xfrm>
          <a:prstGeom prst="rect">
            <a:avLst/>
          </a:prstGeom>
          <a:noFill/>
          <a:ln w="9525">
            <a:noFill/>
            <a:miter lim="800000"/>
            <a:headEnd/>
            <a:tailEnd/>
          </a:ln>
        </p:spPr>
        <p:txBody>
          <a:bodyPr vert="horz" wrap="square" lIns="0" tIns="0" rIns="0" bIns="0" numCol="1" anchor="b" anchorCtr="0" compatLnSpc="1">
            <a:prstTxWarp prst="textNoShape">
              <a:avLst/>
            </a:prstTxWarp>
            <a:normAutofit/>
          </a:bodyPr>
          <a:lstStyle/>
          <a:p>
            <a:pPr lvl="0"/>
            <a:r>
              <a:rPr lang="en-US" dirty="0" smtClean="0"/>
              <a:t>Click to edit Master title style</a:t>
            </a:r>
          </a:p>
        </p:txBody>
      </p:sp>
      <p:sp>
        <p:nvSpPr>
          <p:cNvPr id="1033" name="Rectangle 3"/>
          <p:cNvSpPr>
            <a:spLocks noGrp="1" noChangeArrowheads="1"/>
          </p:cNvSpPr>
          <p:nvPr>
            <p:ph type="body" idx="1"/>
          </p:nvPr>
        </p:nvSpPr>
        <p:spPr bwMode="auto">
          <a:xfrm>
            <a:off x="356934" y="1697789"/>
            <a:ext cx="8479592" cy="43891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Paragraph content</a:t>
            </a:r>
          </a:p>
          <a:p>
            <a:pPr lvl="1"/>
            <a:r>
              <a:rPr lang="en-US" dirty="0" smtClean="0"/>
              <a:t>Bullets</a:t>
            </a:r>
          </a:p>
          <a:p>
            <a:pPr lvl="5"/>
            <a:r>
              <a:rPr lang="en-US" dirty="0" smtClean="0"/>
              <a:t>Bullets</a:t>
            </a:r>
          </a:p>
          <a:p>
            <a:pPr lvl="3"/>
            <a:r>
              <a:rPr lang="en-US" dirty="0" smtClean="0"/>
              <a:t>Bullets</a:t>
            </a:r>
          </a:p>
          <a:p>
            <a:pPr lvl="4"/>
            <a:r>
              <a:rPr lang="en-US" dirty="0" smtClean="0"/>
              <a:t>Bullets</a:t>
            </a:r>
          </a:p>
        </p:txBody>
      </p:sp>
      <p:sp>
        <p:nvSpPr>
          <p:cNvPr id="1030" name="Rectangle 6"/>
          <p:cNvSpPr>
            <a:spLocks noGrp="1" noChangeArrowheads="1"/>
          </p:cNvSpPr>
          <p:nvPr>
            <p:ph type="sldNum" sz="quarter" idx="4"/>
          </p:nvPr>
        </p:nvSpPr>
        <p:spPr bwMode="auto">
          <a:xfrm>
            <a:off x="356934" y="6350002"/>
            <a:ext cx="552283" cy="35844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a:solidFill>
                  <a:srgbClr val="7F7F7F"/>
                </a:solidFill>
                <a:latin typeface="Arial"/>
                <a:cs typeface="Arial"/>
              </a:defRPr>
            </a:lvl1pPr>
          </a:lstStyle>
          <a:p>
            <a:pPr>
              <a:defRPr/>
            </a:pPr>
            <a:fld id="{A91C009A-D183-4B06-A7F0-ADEC358427FA}" type="slidenum">
              <a:rPr lang="en-US" smtClean="0"/>
              <a:pPr>
                <a:defRPr/>
              </a:pPr>
              <a:t>‹#›</a:t>
            </a:fld>
            <a:endParaRPr lang="en-US" dirty="0"/>
          </a:p>
        </p:txBody>
      </p:sp>
      <p:sp>
        <p:nvSpPr>
          <p:cNvPr id="8" name="TextBox 7"/>
          <p:cNvSpPr txBox="1"/>
          <p:nvPr/>
        </p:nvSpPr>
        <p:spPr>
          <a:xfrm>
            <a:off x="8683625" y="6207125"/>
            <a:ext cx="184666" cy="338554"/>
          </a:xfrm>
          <a:prstGeom prst="rect">
            <a:avLst/>
          </a:prstGeom>
          <a:noFill/>
        </p:spPr>
        <p:txBody>
          <a:bodyPr wrap="none" rtlCol="0">
            <a:spAutoFit/>
          </a:bodyPr>
          <a:lstStyle/>
          <a:p>
            <a:endParaRPr lang="en-US" dirty="0"/>
          </a:p>
        </p:txBody>
      </p:sp>
      <p:sp>
        <p:nvSpPr>
          <p:cNvPr id="3" name="Footer Placeholder 2"/>
          <p:cNvSpPr>
            <a:spLocks noGrp="1"/>
          </p:cNvSpPr>
          <p:nvPr>
            <p:ph type="ftr" sz="quarter" idx="3"/>
          </p:nvPr>
        </p:nvSpPr>
        <p:spPr>
          <a:xfrm>
            <a:off x="1002632" y="6356350"/>
            <a:ext cx="5708314" cy="365125"/>
          </a:xfrm>
          <a:prstGeom prst="rect">
            <a:avLst/>
          </a:prstGeom>
        </p:spPr>
        <p:txBody>
          <a:bodyPr vert="horz" lIns="91440" tIns="45720" rIns="91440" bIns="45720" rtlCol="0" anchor="ctr"/>
          <a:lstStyle>
            <a:lvl1pPr algn="l">
              <a:defRPr sz="1200" b="0">
                <a:solidFill>
                  <a:srgbClr val="7F7F7F"/>
                </a:solidFill>
                <a:latin typeface="+mn-lt"/>
              </a:defRPr>
            </a:lvl1pPr>
          </a:lstStyle>
          <a:p>
            <a:r>
              <a:rPr lang="en-US" smtClean="0"/>
              <a:t>Confidential &amp; for IFC Staff Only Working Draft – Discussion Paper Only</a:t>
            </a:r>
            <a:endParaRPr lang="en-US" dirty="0"/>
          </a:p>
        </p:txBody>
      </p:sp>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r="28536"/>
          <a:stretch/>
        </p:blipFill>
        <p:spPr>
          <a:xfrm>
            <a:off x="6853961" y="6347253"/>
            <a:ext cx="1963468" cy="353508"/>
          </a:xfrm>
          <a:prstGeom prst="rect">
            <a:avLst/>
          </a:prstGeom>
        </p:spPr>
      </p:pic>
    </p:spTree>
    <p:extLst>
      <p:ext uri="{BB962C8B-B14F-4D97-AF65-F5344CB8AC3E}">
        <p14:creationId xmlns:p14="http://schemas.microsoft.com/office/powerpoint/2010/main" val="836359817"/>
      </p:ext>
    </p:extLst>
  </p:cSld>
  <p:clrMap bg1="lt1" tx1="dk1" bg2="lt2" tx2="dk2" accent1="accent1" accent2="accent2" accent3="accent3" accent4="accent4" accent5="accent5" accent6="accent6" hlink="hlink" folHlink="folHlink"/>
  <p:sldLayoutIdLst>
    <p:sldLayoutId id="2147485232" r:id="rId1"/>
  </p:sldLayoutIdLst>
  <p:timing>
    <p:tnLst>
      <p:par>
        <p:cTn id="1" dur="indefinite" restart="never" nodeType="tmRoot"/>
      </p:par>
    </p:tnLst>
  </p:timing>
  <p:hf hdr="0" dt="0"/>
  <p:txStyles>
    <p:titleStyle>
      <a:lvl1pPr marL="0" indent="0" algn="l" rtl="0" eaLnBrk="1" fontAlgn="base" hangingPunct="1">
        <a:lnSpc>
          <a:spcPct val="100000"/>
        </a:lnSpc>
        <a:spcBef>
          <a:spcPts val="0"/>
        </a:spcBef>
        <a:spcAft>
          <a:spcPct val="0"/>
        </a:spcAft>
        <a:buFont typeface="Arial"/>
        <a:buNone/>
        <a:defRPr sz="2200" b="0" i="0" cap="all" baseline="0">
          <a:solidFill>
            <a:schemeClr val="tx2">
              <a:lumMod val="65000"/>
              <a:lumOff val="35000"/>
            </a:schemeClr>
          </a:solidFill>
          <a:latin typeface="+mn-lt"/>
          <a:ea typeface="+mj-ea"/>
          <a:cs typeface="Andes ExtraLight"/>
        </a:defRPr>
      </a:lvl1pPr>
      <a:lvl2pPr algn="ctr" rtl="0" eaLnBrk="1" fontAlgn="base" hangingPunct="1">
        <a:spcBef>
          <a:spcPct val="0"/>
        </a:spcBef>
        <a:spcAft>
          <a:spcPct val="0"/>
        </a:spcAft>
        <a:defRPr sz="2600" b="1">
          <a:solidFill>
            <a:srgbClr val="014C6D"/>
          </a:solidFill>
          <a:latin typeface="Trebuchet MS" pitchFamily="34" charset="0"/>
        </a:defRPr>
      </a:lvl2pPr>
      <a:lvl3pPr algn="ctr" rtl="0" eaLnBrk="1" fontAlgn="base" hangingPunct="1">
        <a:spcBef>
          <a:spcPct val="0"/>
        </a:spcBef>
        <a:spcAft>
          <a:spcPct val="0"/>
        </a:spcAft>
        <a:defRPr sz="2600" b="1">
          <a:solidFill>
            <a:srgbClr val="014C6D"/>
          </a:solidFill>
          <a:latin typeface="Trebuchet MS" pitchFamily="34" charset="0"/>
        </a:defRPr>
      </a:lvl3pPr>
      <a:lvl4pPr algn="ctr" rtl="0" eaLnBrk="1" fontAlgn="base" hangingPunct="1">
        <a:spcBef>
          <a:spcPct val="0"/>
        </a:spcBef>
        <a:spcAft>
          <a:spcPct val="0"/>
        </a:spcAft>
        <a:defRPr sz="2600" b="1">
          <a:solidFill>
            <a:srgbClr val="014C6D"/>
          </a:solidFill>
          <a:latin typeface="Trebuchet MS" pitchFamily="34" charset="0"/>
        </a:defRPr>
      </a:lvl4pPr>
      <a:lvl5pPr algn="ctr" rtl="0" eaLnBrk="1" fontAlgn="base" hangingPunct="1">
        <a:spcBef>
          <a:spcPct val="0"/>
        </a:spcBef>
        <a:spcAft>
          <a:spcPct val="0"/>
        </a:spcAft>
        <a:defRPr sz="2600" b="1">
          <a:solidFill>
            <a:srgbClr val="014C6D"/>
          </a:solidFill>
          <a:latin typeface="Trebuchet MS" pitchFamily="34"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marL="0" indent="0" algn="l" rtl="0" eaLnBrk="1" fontAlgn="base" hangingPunct="1">
        <a:lnSpc>
          <a:spcPct val="150000"/>
        </a:lnSpc>
        <a:spcBef>
          <a:spcPts val="1800"/>
        </a:spcBef>
        <a:spcAft>
          <a:spcPct val="0"/>
        </a:spcAft>
        <a:buClr>
          <a:schemeClr val="tx2">
            <a:lumMod val="75000"/>
            <a:lumOff val="25000"/>
          </a:schemeClr>
        </a:buClr>
        <a:buNone/>
        <a:defRPr sz="1800" b="0" i="0" baseline="0">
          <a:solidFill>
            <a:schemeClr val="tx2">
              <a:lumMod val="65000"/>
              <a:lumOff val="35000"/>
            </a:schemeClr>
          </a:solidFill>
          <a:latin typeface="Arial"/>
          <a:ea typeface="+mn-ea"/>
          <a:cs typeface="Arial"/>
        </a:defRPr>
      </a:lvl1pPr>
      <a:lvl2pPr marL="285750"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2pPr>
      <a:lvl3pPr marL="285750" indent="-285750" algn="l" rtl="0" eaLnBrk="1" fontAlgn="base" hangingPunct="1">
        <a:lnSpc>
          <a:spcPct val="110000"/>
        </a:lnSpc>
        <a:spcBef>
          <a:spcPts val="0"/>
        </a:spcBef>
        <a:spcAft>
          <a:spcPct val="0"/>
        </a:spcAft>
        <a:buClr>
          <a:schemeClr val="tx1"/>
        </a:buClr>
        <a:buFont typeface="Arial"/>
        <a:buChar char="•"/>
        <a:defRPr sz="1800" b="0" i="0" baseline="0">
          <a:solidFill>
            <a:schemeClr val="tx2"/>
          </a:solidFill>
          <a:latin typeface="Arial"/>
          <a:cs typeface="Arial"/>
        </a:defRPr>
      </a:lvl3pPr>
      <a:lvl4pPr marL="832104"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4pPr>
      <a:lvl5pPr marL="1197864"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5pPr>
      <a:lvl6pPr marL="502920" indent="-228600" algn="l" rtl="0" eaLnBrk="1" fontAlgn="base" hangingPunct="1">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2" name="Rectangle 2"/>
          <p:cNvSpPr>
            <a:spLocks noGrp="1" noChangeArrowheads="1"/>
          </p:cNvSpPr>
          <p:nvPr>
            <p:ph type="title"/>
          </p:nvPr>
        </p:nvSpPr>
        <p:spPr bwMode="auto">
          <a:xfrm>
            <a:off x="685800" y="871538"/>
            <a:ext cx="7772400" cy="5635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3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extLst>
      <p:ext uri="{BB962C8B-B14F-4D97-AF65-F5344CB8AC3E}">
        <p14:creationId xmlns:p14="http://schemas.microsoft.com/office/powerpoint/2010/main" val="1290899386"/>
      </p:ext>
    </p:extLst>
  </p:cSld>
  <p:clrMap bg1="lt1" tx1="dk1" bg2="lt2" tx2="dk2" accent1="accent1" accent2="accent2" accent3="accent3" accent4="accent4" accent5="accent5" accent6="accent6" hlink="hlink" folHlink="folHlink"/>
  <p:sldLayoutIdLst>
    <p:sldLayoutId id="2147485234" r:id="rId1"/>
    <p:sldLayoutId id="2147485235" r:id="rId2"/>
    <p:sldLayoutId id="2147485236" r:id="rId3"/>
  </p:sldLayoutIdLst>
  <p:timing>
    <p:tnLst>
      <p:par>
        <p:cTn id="1" dur="indefinite" restart="never" nodeType="tmRoot"/>
      </p:par>
    </p:tnLst>
  </p:timing>
  <p:hf hdr="0" dt="0"/>
  <p:txStyles>
    <p:titleStyle>
      <a:lvl1pPr algn="l" rtl="0" eaLnBrk="1" fontAlgn="base" hangingPunct="1">
        <a:spcBef>
          <a:spcPct val="0"/>
        </a:spcBef>
        <a:spcAft>
          <a:spcPct val="0"/>
        </a:spcAft>
        <a:defRPr sz="2600" b="0" i="0" cap="all">
          <a:solidFill>
            <a:schemeClr val="tx1"/>
          </a:solidFill>
          <a:latin typeface="+mj-lt"/>
          <a:ea typeface="+mj-ea"/>
          <a:cs typeface="+mj-cs"/>
        </a:defRPr>
      </a:lvl1pPr>
      <a:lvl2pPr algn="ctr" rtl="0" eaLnBrk="1" fontAlgn="base" hangingPunct="1">
        <a:spcBef>
          <a:spcPct val="0"/>
        </a:spcBef>
        <a:spcAft>
          <a:spcPct val="0"/>
        </a:spcAft>
        <a:defRPr sz="2600" b="1">
          <a:solidFill>
            <a:srgbClr val="014C6D"/>
          </a:solidFill>
          <a:latin typeface="Trebuchet MS" pitchFamily="34" charset="0"/>
        </a:defRPr>
      </a:lvl2pPr>
      <a:lvl3pPr algn="ctr" rtl="0" eaLnBrk="1" fontAlgn="base" hangingPunct="1">
        <a:spcBef>
          <a:spcPct val="0"/>
        </a:spcBef>
        <a:spcAft>
          <a:spcPct val="0"/>
        </a:spcAft>
        <a:defRPr sz="2600" b="1">
          <a:solidFill>
            <a:srgbClr val="014C6D"/>
          </a:solidFill>
          <a:latin typeface="Trebuchet MS" pitchFamily="34" charset="0"/>
        </a:defRPr>
      </a:lvl3pPr>
      <a:lvl4pPr algn="ctr" rtl="0" eaLnBrk="1" fontAlgn="base" hangingPunct="1">
        <a:spcBef>
          <a:spcPct val="0"/>
        </a:spcBef>
        <a:spcAft>
          <a:spcPct val="0"/>
        </a:spcAft>
        <a:defRPr sz="2600" b="1">
          <a:solidFill>
            <a:srgbClr val="014C6D"/>
          </a:solidFill>
          <a:latin typeface="Trebuchet MS" pitchFamily="34" charset="0"/>
        </a:defRPr>
      </a:lvl4pPr>
      <a:lvl5pPr algn="ctr" rtl="0" eaLnBrk="1" fontAlgn="base" hangingPunct="1">
        <a:spcBef>
          <a:spcPct val="0"/>
        </a:spcBef>
        <a:spcAft>
          <a:spcPct val="0"/>
        </a:spcAft>
        <a:defRPr sz="2600" b="1">
          <a:solidFill>
            <a:srgbClr val="014C6D"/>
          </a:solidFill>
          <a:latin typeface="Trebuchet MS" pitchFamily="34"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marL="0" indent="0" algn="l" rtl="0" eaLnBrk="1" fontAlgn="base" hangingPunct="1">
        <a:lnSpc>
          <a:spcPct val="115000"/>
        </a:lnSpc>
        <a:spcBef>
          <a:spcPct val="20000"/>
        </a:spcBef>
        <a:spcAft>
          <a:spcPct val="0"/>
        </a:spcAft>
        <a:buClr>
          <a:srgbClr val="00783C"/>
        </a:buClr>
        <a:buNone/>
        <a:defRPr sz="1800">
          <a:solidFill>
            <a:schemeClr val="tx1"/>
          </a:solidFill>
          <a:latin typeface="+mn-lt"/>
          <a:ea typeface="+mn-ea"/>
          <a:cs typeface="+mn-cs"/>
        </a:defRPr>
      </a:lvl1pPr>
      <a:lvl2pPr marL="0" indent="0" algn="l" rtl="0" eaLnBrk="1" fontAlgn="base" hangingPunct="1">
        <a:spcBef>
          <a:spcPct val="20000"/>
        </a:spcBef>
        <a:spcAft>
          <a:spcPct val="0"/>
        </a:spcAft>
        <a:buClr>
          <a:srgbClr val="00783C"/>
        </a:buClr>
        <a:buFont typeface="Wingdings" pitchFamily="2" charset="2"/>
        <a:buNone/>
        <a:defRPr sz="1800">
          <a:solidFill>
            <a:schemeClr val="tx1"/>
          </a:solidFill>
          <a:latin typeface="+mn-lt"/>
        </a:defRPr>
      </a:lvl2pPr>
      <a:lvl3pPr marL="4763" indent="0" algn="l" rtl="0" eaLnBrk="1" fontAlgn="base" hangingPunct="1">
        <a:spcBef>
          <a:spcPct val="20000"/>
        </a:spcBef>
        <a:spcAft>
          <a:spcPct val="0"/>
        </a:spcAft>
        <a:buClr>
          <a:srgbClr val="00783C"/>
        </a:buClr>
        <a:buNone/>
        <a:defRPr sz="1800">
          <a:solidFill>
            <a:schemeClr val="tx1"/>
          </a:solidFill>
          <a:latin typeface="+mn-lt"/>
        </a:defRPr>
      </a:lvl3pPr>
      <a:lvl4pPr marL="0" indent="0" algn="l" rtl="0" eaLnBrk="1" fontAlgn="base" hangingPunct="1">
        <a:spcBef>
          <a:spcPct val="20000"/>
        </a:spcBef>
        <a:spcAft>
          <a:spcPct val="0"/>
        </a:spcAft>
        <a:buClr>
          <a:srgbClr val="00783C"/>
        </a:buClr>
        <a:buNone/>
        <a:defRPr sz="1800">
          <a:solidFill>
            <a:schemeClr val="tx1"/>
          </a:solidFill>
          <a:latin typeface="+mn-lt"/>
        </a:defRPr>
      </a:lvl4pPr>
      <a:lvl5pPr marL="0" indent="0" algn="l" rtl="0" eaLnBrk="1" fontAlgn="base" hangingPunct="1">
        <a:spcBef>
          <a:spcPct val="20000"/>
        </a:spcBef>
        <a:spcAft>
          <a:spcPct val="0"/>
        </a:spcAft>
        <a:buClr>
          <a:srgbClr val="00783C"/>
        </a:buClr>
        <a:buNone/>
        <a:defRPr sz="1800">
          <a:solidFill>
            <a:schemeClr val="tx1"/>
          </a:solidFill>
          <a:latin typeface="+mn-lt"/>
        </a:defRPr>
      </a:lvl5pPr>
      <a:lvl6pPr marL="2514600" indent="-228600" algn="l" rtl="0" eaLnBrk="1" fontAlgn="base" hangingPunct="1">
        <a:spcBef>
          <a:spcPct val="20000"/>
        </a:spcBef>
        <a:spcAft>
          <a:spcPct val="0"/>
        </a:spcAft>
        <a:buClr>
          <a:srgbClr val="00783C"/>
        </a:buClr>
        <a:buChar char="»"/>
        <a:defRPr sz="1600">
          <a:solidFill>
            <a:schemeClr val="tx1"/>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08" name="Freeform 84"/>
          <p:cNvSpPr>
            <a:spLocks/>
          </p:cNvSpPr>
          <p:nvPr/>
        </p:nvSpPr>
        <p:spPr bwMode="auto">
          <a:xfrm flipH="1">
            <a:off x="8189913" y="6323013"/>
            <a:ext cx="349250" cy="534987"/>
          </a:xfrm>
          <a:custGeom>
            <a:avLst/>
            <a:gdLst/>
            <a:ahLst/>
            <a:cxnLst>
              <a:cxn ang="0">
                <a:pos x="0" y="0"/>
              </a:cxn>
              <a:cxn ang="0">
                <a:pos x="38" y="110"/>
              </a:cxn>
              <a:cxn ang="0">
                <a:pos x="78" y="216"/>
              </a:cxn>
              <a:cxn ang="0">
                <a:pos x="106" y="304"/>
              </a:cxn>
              <a:cxn ang="0">
                <a:pos x="136" y="398"/>
              </a:cxn>
              <a:cxn ang="0">
                <a:pos x="164" y="506"/>
              </a:cxn>
              <a:cxn ang="0">
                <a:pos x="206" y="672"/>
              </a:cxn>
              <a:cxn ang="0">
                <a:pos x="236" y="788"/>
              </a:cxn>
              <a:cxn ang="0">
                <a:pos x="272" y="990"/>
              </a:cxn>
              <a:cxn ang="0">
                <a:pos x="286" y="1086"/>
              </a:cxn>
              <a:cxn ang="0">
                <a:pos x="302" y="1194"/>
              </a:cxn>
              <a:cxn ang="0">
                <a:pos x="638" y="1194"/>
              </a:cxn>
              <a:cxn ang="0">
                <a:pos x="624" y="1142"/>
              </a:cxn>
              <a:cxn ang="0">
                <a:pos x="598" y="1060"/>
              </a:cxn>
              <a:cxn ang="0">
                <a:pos x="572" y="980"/>
              </a:cxn>
              <a:cxn ang="0">
                <a:pos x="548" y="912"/>
              </a:cxn>
              <a:cxn ang="0">
                <a:pos x="494" y="784"/>
              </a:cxn>
              <a:cxn ang="0">
                <a:pos x="456" y="698"/>
              </a:cxn>
              <a:cxn ang="0">
                <a:pos x="424" y="626"/>
              </a:cxn>
              <a:cxn ang="0">
                <a:pos x="378" y="532"/>
              </a:cxn>
              <a:cxn ang="0">
                <a:pos x="340" y="470"/>
              </a:cxn>
              <a:cxn ang="0">
                <a:pos x="306" y="414"/>
              </a:cxn>
              <a:cxn ang="0">
                <a:pos x="268" y="342"/>
              </a:cxn>
              <a:cxn ang="0">
                <a:pos x="228" y="286"/>
              </a:cxn>
              <a:cxn ang="0">
                <a:pos x="174" y="210"/>
              </a:cxn>
              <a:cxn ang="0">
                <a:pos x="122" y="140"/>
              </a:cxn>
              <a:cxn ang="0">
                <a:pos x="58" y="52"/>
              </a:cxn>
              <a:cxn ang="0">
                <a:pos x="30" y="20"/>
              </a:cxn>
              <a:cxn ang="0">
                <a:pos x="0" y="0"/>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w="9525" cap="flat" cmpd="sng">
            <a:noFill/>
            <a:prstDash val="solid"/>
            <a:round/>
            <a:headEnd type="none" w="med" len="med"/>
            <a:tailEnd type="none" w="med" len="med"/>
          </a:ln>
          <a:effectLst/>
        </p:spPr>
        <p:txBody>
          <a:bodyPr wrap="none" lIns="0" tIns="0" rIns="0" bIns="0" anchor="ctr"/>
          <a:lstStyle/>
          <a:p>
            <a:pPr>
              <a:spcBef>
                <a:spcPct val="50000"/>
              </a:spcBef>
              <a:buFontTx/>
              <a:buChar char="•"/>
              <a:defRPr/>
            </a:pPr>
            <a:endParaRPr lang="en-US" sz="1300" b="0" dirty="0">
              <a:solidFill>
                <a:srgbClr val="021F43"/>
              </a:solidFill>
            </a:endParaRPr>
          </a:p>
        </p:txBody>
      </p:sp>
      <p:sp>
        <p:nvSpPr>
          <p:cNvPr id="1109" name="Freeform 85"/>
          <p:cNvSpPr>
            <a:spLocks/>
          </p:cNvSpPr>
          <p:nvPr/>
        </p:nvSpPr>
        <p:spPr bwMode="auto">
          <a:xfrm flipH="1">
            <a:off x="8545513" y="6146800"/>
            <a:ext cx="246062" cy="165100"/>
          </a:xfrm>
          <a:custGeom>
            <a:avLst/>
            <a:gdLst/>
            <a:ahLst/>
            <a:cxnLst>
              <a:cxn ang="0">
                <a:pos x="448" y="372"/>
              </a:cxn>
              <a:cxn ang="0">
                <a:pos x="388" y="302"/>
              </a:cxn>
              <a:cxn ang="0">
                <a:pos x="280" y="208"/>
              </a:cxn>
              <a:cxn ang="0">
                <a:pos x="210" y="142"/>
              </a:cxn>
              <a:cxn ang="0">
                <a:pos x="140" y="94"/>
              </a:cxn>
              <a:cxn ang="0">
                <a:pos x="64" y="44"/>
              </a:cxn>
              <a:cxn ang="0">
                <a:pos x="0" y="0"/>
              </a:cxn>
              <a:cxn ang="0">
                <a:pos x="280" y="0"/>
              </a:cxn>
              <a:cxn ang="0">
                <a:pos x="300" y="36"/>
              </a:cxn>
              <a:cxn ang="0">
                <a:pos x="324" y="82"/>
              </a:cxn>
              <a:cxn ang="0">
                <a:pos x="346" y="134"/>
              </a:cxn>
              <a:cxn ang="0">
                <a:pos x="378" y="206"/>
              </a:cxn>
              <a:cxn ang="0">
                <a:pos x="408" y="264"/>
              </a:cxn>
              <a:cxn ang="0">
                <a:pos x="434" y="334"/>
              </a:cxn>
              <a:cxn ang="0">
                <a:pos x="448" y="372"/>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w="9525" cap="flat" cmpd="sng">
            <a:noFill/>
            <a:prstDash val="solid"/>
            <a:round/>
            <a:headEnd type="none" w="med" len="med"/>
            <a:tailEnd type="none" w="med" len="med"/>
          </a:ln>
          <a:effectLst/>
        </p:spPr>
        <p:txBody>
          <a:bodyPr wrap="none" lIns="0" tIns="0" rIns="0" bIns="0" anchor="ctr"/>
          <a:lstStyle/>
          <a:p>
            <a:pPr>
              <a:spcBef>
                <a:spcPts val="0"/>
              </a:spcBef>
              <a:defRPr/>
            </a:pPr>
            <a:endParaRPr lang="en-US" sz="2000" b="0" dirty="0">
              <a:solidFill>
                <a:srgbClr val="000000"/>
              </a:solidFill>
              <a:latin typeface="Arial"/>
            </a:endParaRPr>
          </a:p>
        </p:txBody>
      </p:sp>
      <p:sp>
        <p:nvSpPr>
          <p:cNvPr id="1032" name="Rectangle 2"/>
          <p:cNvSpPr>
            <a:spLocks noGrp="1" noChangeArrowheads="1"/>
          </p:cNvSpPr>
          <p:nvPr>
            <p:ph type="title"/>
          </p:nvPr>
        </p:nvSpPr>
        <p:spPr bwMode="auto">
          <a:xfrm>
            <a:off x="356934" y="301625"/>
            <a:ext cx="8462029" cy="1208087"/>
          </a:xfrm>
          <a:prstGeom prst="rect">
            <a:avLst/>
          </a:prstGeom>
          <a:noFill/>
          <a:ln w="9525">
            <a:noFill/>
            <a:miter lim="800000"/>
            <a:headEnd/>
            <a:tailEnd/>
          </a:ln>
        </p:spPr>
        <p:txBody>
          <a:bodyPr vert="horz" wrap="square" lIns="0" tIns="0" rIns="0" bIns="0" numCol="1" anchor="b" anchorCtr="0" compatLnSpc="1">
            <a:prstTxWarp prst="textNoShape">
              <a:avLst/>
            </a:prstTxWarp>
            <a:normAutofit/>
          </a:bodyPr>
          <a:lstStyle/>
          <a:p>
            <a:pPr lvl="0"/>
            <a:r>
              <a:rPr lang="en-US" dirty="0" smtClean="0"/>
              <a:t>Click to edit Master title style</a:t>
            </a:r>
          </a:p>
        </p:txBody>
      </p:sp>
      <p:sp>
        <p:nvSpPr>
          <p:cNvPr id="1033" name="Rectangle 3"/>
          <p:cNvSpPr>
            <a:spLocks noGrp="1" noChangeArrowheads="1"/>
          </p:cNvSpPr>
          <p:nvPr>
            <p:ph type="body" idx="1"/>
          </p:nvPr>
        </p:nvSpPr>
        <p:spPr bwMode="auto">
          <a:xfrm>
            <a:off x="356934" y="1697789"/>
            <a:ext cx="8479592" cy="43891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Paragraph content</a:t>
            </a:r>
          </a:p>
          <a:p>
            <a:pPr lvl="1"/>
            <a:r>
              <a:rPr lang="en-US" dirty="0" smtClean="0"/>
              <a:t>Bullets</a:t>
            </a:r>
          </a:p>
          <a:p>
            <a:pPr lvl="5"/>
            <a:r>
              <a:rPr lang="en-US" dirty="0" smtClean="0"/>
              <a:t>Bullets</a:t>
            </a:r>
          </a:p>
          <a:p>
            <a:pPr lvl="3"/>
            <a:r>
              <a:rPr lang="en-US" dirty="0" smtClean="0"/>
              <a:t>Bullets</a:t>
            </a:r>
          </a:p>
          <a:p>
            <a:pPr lvl="4"/>
            <a:r>
              <a:rPr lang="en-US" dirty="0" smtClean="0"/>
              <a:t>Bullets</a:t>
            </a:r>
          </a:p>
        </p:txBody>
      </p:sp>
      <p:sp>
        <p:nvSpPr>
          <p:cNvPr id="1030" name="Rectangle 6"/>
          <p:cNvSpPr>
            <a:spLocks noGrp="1" noChangeArrowheads="1"/>
          </p:cNvSpPr>
          <p:nvPr>
            <p:ph type="sldNum" sz="quarter" idx="4"/>
          </p:nvPr>
        </p:nvSpPr>
        <p:spPr bwMode="auto">
          <a:xfrm>
            <a:off x="356934" y="6350002"/>
            <a:ext cx="552283" cy="35844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a:solidFill>
                  <a:srgbClr val="7F7F7F"/>
                </a:solidFill>
                <a:latin typeface="Arial"/>
                <a:cs typeface="Arial"/>
              </a:defRPr>
            </a:lvl1pPr>
          </a:lstStyle>
          <a:p>
            <a:pPr>
              <a:defRPr/>
            </a:pPr>
            <a:fld id="{A91C009A-D183-4B06-A7F0-ADEC358427FA}" type="slidenum">
              <a:rPr lang="en-US" smtClean="0"/>
              <a:pPr>
                <a:defRPr/>
              </a:pPr>
              <a:t>‹#›</a:t>
            </a:fld>
            <a:endParaRPr lang="en-US" dirty="0"/>
          </a:p>
        </p:txBody>
      </p:sp>
      <p:sp>
        <p:nvSpPr>
          <p:cNvPr id="8" name="TextBox 7"/>
          <p:cNvSpPr txBox="1"/>
          <p:nvPr/>
        </p:nvSpPr>
        <p:spPr>
          <a:xfrm>
            <a:off x="8683625" y="6207125"/>
            <a:ext cx="184666" cy="338554"/>
          </a:xfrm>
          <a:prstGeom prst="rect">
            <a:avLst/>
          </a:prstGeom>
          <a:noFill/>
        </p:spPr>
        <p:txBody>
          <a:bodyPr wrap="none" rtlCol="0">
            <a:spAutoFit/>
          </a:bodyPr>
          <a:lstStyle/>
          <a:p>
            <a:endParaRPr lang="en-US" dirty="0">
              <a:solidFill>
                <a:srgbClr val="021F43"/>
              </a:solidFill>
            </a:endParaRPr>
          </a:p>
        </p:txBody>
      </p:sp>
      <p:sp>
        <p:nvSpPr>
          <p:cNvPr id="3" name="Footer Placeholder 2"/>
          <p:cNvSpPr>
            <a:spLocks noGrp="1"/>
          </p:cNvSpPr>
          <p:nvPr>
            <p:ph type="ftr" sz="quarter" idx="3"/>
          </p:nvPr>
        </p:nvSpPr>
        <p:spPr>
          <a:xfrm>
            <a:off x="1002632" y="6356350"/>
            <a:ext cx="5708314" cy="365125"/>
          </a:xfrm>
          <a:prstGeom prst="rect">
            <a:avLst/>
          </a:prstGeom>
        </p:spPr>
        <p:txBody>
          <a:bodyPr vert="horz" lIns="91440" tIns="45720" rIns="91440" bIns="45720" rtlCol="0" anchor="ctr"/>
          <a:lstStyle>
            <a:lvl1pPr algn="l">
              <a:defRPr sz="1200" b="0">
                <a:solidFill>
                  <a:srgbClr val="7F7F7F"/>
                </a:solidFill>
                <a:latin typeface="+mn-lt"/>
              </a:defRPr>
            </a:lvl1pPr>
          </a:lstStyle>
          <a:p>
            <a:r>
              <a:rPr lang="en-US" smtClean="0"/>
              <a:t>Confidential &amp; for IFC Staff Only Working Draft – Discussion Paper Only</a:t>
            </a:r>
            <a:endParaRPr lang="en-US" dirty="0"/>
          </a:p>
        </p:txBody>
      </p:sp>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r="28536"/>
          <a:stretch/>
        </p:blipFill>
        <p:spPr>
          <a:xfrm>
            <a:off x="6853961" y="6347253"/>
            <a:ext cx="1963468" cy="353508"/>
          </a:xfrm>
          <a:prstGeom prst="rect">
            <a:avLst/>
          </a:prstGeom>
        </p:spPr>
      </p:pic>
    </p:spTree>
    <p:extLst>
      <p:ext uri="{BB962C8B-B14F-4D97-AF65-F5344CB8AC3E}">
        <p14:creationId xmlns:p14="http://schemas.microsoft.com/office/powerpoint/2010/main" val="2862378640"/>
      </p:ext>
    </p:extLst>
  </p:cSld>
  <p:clrMap bg1="lt1" tx1="dk1" bg2="lt2" tx2="dk2" accent1="accent1" accent2="accent2" accent3="accent3" accent4="accent4" accent5="accent5" accent6="accent6" hlink="hlink" folHlink="folHlink"/>
  <p:sldLayoutIdLst>
    <p:sldLayoutId id="2147485238" r:id="rId1"/>
    <p:sldLayoutId id="2147485239" r:id="rId2"/>
  </p:sldLayoutIdLst>
  <p:timing>
    <p:tnLst>
      <p:par>
        <p:cTn id="1" dur="indefinite" restart="never" nodeType="tmRoot"/>
      </p:par>
    </p:tnLst>
  </p:timing>
  <p:hf hdr="0" dt="0"/>
  <p:txStyles>
    <p:titleStyle>
      <a:lvl1pPr marL="0" indent="0" algn="l" rtl="0" eaLnBrk="1" fontAlgn="base" hangingPunct="1">
        <a:lnSpc>
          <a:spcPct val="100000"/>
        </a:lnSpc>
        <a:spcBef>
          <a:spcPts val="0"/>
        </a:spcBef>
        <a:spcAft>
          <a:spcPct val="0"/>
        </a:spcAft>
        <a:buFont typeface="Arial"/>
        <a:buNone/>
        <a:defRPr sz="2200" b="0" i="0" cap="all" baseline="0">
          <a:solidFill>
            <a:schemeClr val="tx2">
              <a:lumMod val="65000"/>
              <a:lumOff val="35000"/>
            </a:schemeClr>
          </a:solidFill>
          <a:latin typeface="+mn-lt"/>
          <a:ea typeface="+mj-ea"/>
          <a:cs typeface="Andes ExtraLight"/>
        </a:defRPr>
      </a:lvl1pPr>
      <a:lvl2pPr algn="ctr" rtl="0" eaLnBrk="1" fontAlgn="base" hangingPunct="1">
        <a:spcBef>
          <a:spcPct val="0"/>
        </a:spcBef>
        <a:spcAft>
          <a:spcPct val="0"/>
        </a:spcAft>
        <a:defRPr sz="2600" b="1">
          <a:solidFill>
            <a:srgbClr val="014C6D"/>
          </a:solidFill>
          <a:latin typeface="Trebuchet MS" pitchFamily="34" charset="0"/>
        </a:defRPr>
      </a:lvl2pPr>
      <a:lvl3pPr algn="ctr" rtl="0" eaLnBrk="1" fontAlgn="base" hangingPunct="1">
        <a:spcBef>
          <a:spcPct val="0"/>
        </a:spcBef>
        <a:spcAft>
          <a:spcPct val="0"/>
        </a:spcAft>
        <a:defRPr sz="2600" b="1">
          <a:solidFill>
            <a:srgbClr val="014C6D"/>
          </a:solidFill>
          <a:latin typeface="Trebuchet MS" pitchFamily="34" charset="0"/>
        </a:defRPr>
      </a:lvl3pPr>
      <a:lvl4pPr algn="ctr" rtl="0" eaLnBrk="1" fontAlgn="base" hangingPunct="1">
        <a:spcBef>
          <a:spcPct val="0"/>
        </a:spcBef>
        <a:spcAft>
          <a:spcPct val="0"/>
        </a:spcAft>
        <a:defRPr sz="2600" b="1">
          <a:solidFill>
            <a:srgbClr val="014C6D"/>
          </a:solidFill>
          <a:latin typeface="Trebuchet MS" pitchFamily="34" charset="0"/>
        </a:defRPr>
      </a:lvl4pPr>
      <a:lvl5pPr algn="ctr" rtl="0" eaLnBrk="1" fontAlgn="base" hangingPunct="1">
        <a:spcBef>
          <a:spcPct val="0"/>
        </a:spcBef>
        <a:spcAft>
          <a:spcPct val="0"/>
        </a:spcAft>
        <a:defRPr sz="2600" b="1">
          <a:solidFill>
            <a:srgbClr val="014C6D"/>
          </a:solidFill>
          <a:latin typeface="Trebuchet MS" pitchFamily="34"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marL="0" indent="0" algn="l" rtl="0" eaLnBrk="1" fontAlgn="base" hangingPunct="1">
        <a:lnSpc>
          <a:spcPct val="150000"/>
        </a:lnSpc>
        <a:spcBef>
          <a:spcPts val="1800"/>
        </a:spcBef>
        <a:spcAft>
          <a:spcPct val="0"/>
        </a:spcAft>
        <a:buClr>
          <a:schemeClr val="tx2">
            <a:lumMod val="75000"/>
            <a:lumOff val="25000"/>
          </a:schemeClr>
        </a:buClr>
        <a:buNone/>
        <a:defRPr sz="1800" b="0" i="0" baseline="0">
          <a:solidFill>
            <a:schemeClr val="tx2">
              <a:lumMod val="65000"/>
              <a:lumOff val="35000"/>
            </a:schemeClr>
          </a:solidFill>
          <a:latin typeface="Arial"/>
          <a:ea typeface="+mn-ea"/>
          <a:cs typeface="Arial"/>
        </a:defRPr>
      </a:lvl1pPr>
      <a:lvl2pPr marL="285750"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2pPr>
      <a:lvl3pPr marL="285750" indent="-285750" algn="l" rtl="0" eaLnBrk="1" fontAlgn="base" hangingPunct="1">
        <a:lnSpc>
          <a:spcPct val="110000"/>
        </a:lnSpc>
        <a:spcBef>
          <a:spcPts val="0"/>
        </a:spcBef>
        <a:spcAft>
          <a:spcPct val="0"/>
        </a:spcAft>
        <a:buClr>
          <a:schemeClr val="tx1"/>
        </a:buClr>
        <a:buFont typeface="Arial"/>
        <a:buChar char="•"/>
        <a:defRPr sz="1800" b="0" i="0" baseline="0">
          <a:solidFill>
            <a:schemeClr val="tx2"/>
          </a:solidFill>
          <a:latin typeface="Arial"/>
          <a:cs typeface="Arial"/>
        </a:defRPr>
      </a:lvl3pPr>
      <a:lvl4pPr marL="832104"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4pPr>
      <a:lvl5pPr marL="1197864"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5pPr>
      <a:lvl6pPr marL="502920" indent="-228600" algn="l" rtl="0" eaLnBrk="1" fontAlgn="base" hangingPunct="1">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08" name="Freeform 84"/>
          <p:cNvSpPr>
            <a:spLocks/>
          </p:cNvSpPr>
          <p:nvPr/>
        </p:nvSpPr>
        <p:spPr bwMode="auto">
          <a:xfrm flipH="1">
            <a:off x="8189913" y="6323013"/>
            <a:ext cx="349250" cy="534987"/>
          </a:xfrm>
          <a:custGeom>
            <a:avLst/>
            <a:gdLst/>
            <a:ahLst/>
            <a:cxnLst>
              <a:cxn ang="0">
                <a:pos x="0" y="0"/>
              </a:cxn>
              <a:cxn ang="0">
                <a:pos x="38" y="110"/>
              </a:cxn>
              <a:cxn ang="0">
                <a:pos x="78" y="216"/>
              </a:cxn>
              <a:cxn ang="0">
                <a:pos x="106" y="304"/>
              </a:cxn>
              <a:cxn ang="0">
                <a:pos x="136" y="398"/>
              </a:cxn>
              <a:cxn ang="0">
                <a:pos x="164" y="506"/>
              </a:cxn>
              <a:cxn ang="0">
                <a:pos x="206" y="672"/>
              </a:cxn>
              <a:cxn ang="0">
                <a:pos x="236" y="788"/>
              </a:cxn>
              <a:cxn ang="0">
                <a:pos x="272" y="990"/>
              </a:cxn>
              <a:cxn ang="0">
                <a:pos x="286" y="1086"/>
              </a:cxn>
              <a:cxn ang="0">
                <a:pos x="302" y="1194"/>
              </a:cxn>
              <a:cxn ang="0">
                <a:pos x="638" y="1194"/>
              </a:cxn>
              <a:cxn ang="0">
                <a:pos x="624" y="1142"/>
              </a:cxn>
              <a:cxn ang="0">
                <a:pos x="598" y="1060"/>
              </a:cxn>
              <a:cxn ang="0">
                <a:pos x="572" y="980"/>
              </a:cxn>
              <a:cxn ang="0">
                <a:pos x="548" y="912"/>
              </a:cxn>
              <a:cxn ang="0">
                <a:pos x="494" y="784"/>
              </a:cxn>
              <a:cxn ang="0">
                <a:pos x="456" y="698"/>
              </a:cxn>
              <a:cxn ang="0">
                <a:pos x="424" y="626"/>
              </a:cxn>
              <a:cxn ang="0">
                <a:pos x="378" y="532"/>
              </a:cxn>
              <a:cxn ang="0">
                <a:pos x="340" y="470"/>
              </a:cxn>
              <a:cxn ang="0">
                <a:pos x="306" y="414"/>
              </a:cxn>
              <a:cxn ang="0">
                <a:pos x="268" y="342"/>
              </a:cxn>
              <a:cxn ang="0">
                <a:pos x="228" y="286"/>
              </a:cxn>
              <a:cxn ang="0">
                <a:pos x="174" y="210"/>
              </a:cxn>
              <a:cxn ang="0">
                <a:pos x="122" y="140"/>
              </a:cxn>
              <a:cxn ang="0">
                <a:pos x="58" y="52"/>
              </a:cxn>
              <a:cxn ang="0">
                <a:pos x="30" y="20"/>
              </a:cxn>
              <a:cxn ang="0">
                <a:pos x="0" y="0"/>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w="9525" cap="flat" cmpd="sng">
            <a:noFill/>
            <a:prstDash val="solid"/>
            <a:round/>
            <a:headEnd type="none" w="med" len="med"/>
            <a:tailEnd type="none" w="med" len="med"/>
          </a:ln>
          <a:effectLst/>
        </p:spPr>
        <p:txBody>
          <a:bodyPr wrap="none" lIns="0" tIns="0" rIns="0" bIns="0" anchor="ctr"/>
          <a:lstStyle/>
          <a:p>
            <a:pPr>
              <a:spcBef>
                <a:spcPct val="50000"/>
              </a:spcBef>
              <a:buFontTx/>
              <a:buChar char="•"/>
              <a:defRPr/>
            </a:pPr>
            <a:endParaRPr lang="en-US" sz="1300" b="0" dirty="0">
              <a:solidFill>
                <a:srgbClr val="021F43"/>
              </a:solidFill>
            </a:endParaRPr>
          </a:p>
        </p:txBody>
      </p:sp>
      <p:sp>
        <p:nvSpPr>
          <p:cNvPr id="1109" name="Freeform 85"/>
          <p:cNvSpPr>
            <a:spLocks/>
          </p:cNvSpPr>
          <p:nvPr/>
        </p:nvSpPr>
        <p:spPr bwMode="auto">
          <a:xfrm flipH="1">
            <a:off x="8545513" y="6146800"/>
            <a:ext cx="246062" cy="165100"/>
          </a:xfrm>
          <a:custGeom>
            <a:avLst/>
            <a:gdLst/>
            <a:ahLst/>
            <a:cxnLst>
              <a:cxn ang="0">
                <a:pos x="448" y="372"/>
              </a:cxn>
              <a:cxn ang="0">
                <a:pos x="388" y="302"/>
              </a:cxn>
              <a:cxn ang="0">
                <a:pos x="280" y="208"/>
              </a:cxn>
              <a:cxn ang="0">
                <a:pos x="210" y="142"/>
              </a:cxn>
              <a:cxn ang="0">
                <a:pos x="140" y="94"/>
              </a:cxn>
              <a:cxn ang="0">
                <a:pos x="64" y="44"/>
              </a:cxn>
              <a:cxn ang="0">
                <a:pos x="0" y="0"/>
              </a:cxn>
              <a:cxn ang="0">
                <a:pos x="280" y="0"/>
              </a:cxn>
              <a:cxn ang="0">
                <a:pos x="300" y="36"/>
              </a:cxn>
              <a:cxn ang="0">
                <a:pos x="324" y="82"/>
              </a:cxn>
              <a:cxn ang="0">
                <a:pos x="346" y="134"/>
              </a:cxn>
              <a:cxn ang="0">
                <a:pos x="378" y="206"/>
              </a:cxn>
              <a:cxn ang="0">
                <a:pos x="408" y="264"/>
              </a:cxn>
              <a:cxn ang="0">
                <a:pos x="434" y="334"/>
              </a:cxn>
              <a:cxn ang="0">
                <a:pos x="448" y="372"/>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w="9525" cap="flat" cmpd="sng">
            <a:noFill/>
            <a:prstDash val="solid"/>
            <a:round/>
            <a:headEnd type="none" w="med" len="med"/>
            <a:tailEnd type="none" w="med" len="med"/>
          </a:ln>
          <a:effectLst/>
        </p:spPr>
        <p:txBody>
          <a:bodyPr wrap="none" lIns="0" tIns="0" rIns="0" bIns="0" anchor="ctr"/>
          <a:lstStyle/>
          <a:p>
            <a:pPr>
              <a:spcBef>
                <a:spcPts val="0"/>
              </a:spcBef>
              <a:defRPr/>
            </a:pPr>
            <a:endParaRPr lang="en-US" sz="2000" b="0" dirty="0">
              <a:solidFill>
                <a:srgbClr val="000000"/>
              </a:solidFill>
              <a:latin typeface="Arial"/>
            </a:endParaRPr>
          </a:p>
        </p:txBody>
      </p:sp>
      <p:sp>
        <p:nvSpPr>
          <p:cNvPr id="1032" name="Rectangle 2"/>
          <p:cNvSpPr>
            <a:spLocks noGrp="1" noChangeArrowheads="1"/>
          </p:cNvSpPr>
          <p:nvPr>
            <p:ph type="title"/>
          </p:nvPr>
        </p:nvSpPr>
        <p:spPr bwMode="auto">
          <a:xfrm>
            <a:off x="356934" y="301625"/>
            <a:ext cx="8462029" cy="1208087"/>
          </a:xfrm>
          <a:prstGeom prst="rect">
            <a:avLst/>
          </a:prstGeom>
          <a:noFill/>
          <a:ln w="9525">
            <a:noFill/>
            <a:miter lim="800000"/>
            <a:headEnd/>
            <a:tailEnd/>
          </a:ln>
        </p:spPr>
        <p:txBody>
          <a:bodyPr vert="horz" wrap="square" lIns="0" tIns="0" rIns="0" bIns="0" numCol="1" anchor="b" anchorCtr="0" compatLnSpc="1">
            <a:prstTxWarp prst="textNoShape">
              <a:avLst/>
            </a:prstTxWarp>
            <a:normAutofit/>
          </a:bodyPr>
          <a:lstStyle/>
          <a:p>
            <a:pPr lvl="0"/>
            <a:r>
              <a:rPr lang="en-US" dirty="0" smtClean="0"/>
              <a:t>Click to edit Master title style</a:t>
            </a:r>
          </a:p>
        </p:txBody>
      </p:sp>
      <p:sp>
        <p:nvSpPr>
          <p:cNvPr id="1033" name="Rectangle 3"/>
          <p:cNvSpPr>
            <a:spLocks noGrp="1" noChangeArrowheads="1"/>
          </p:cNvSpPr>
          <p:nvPr>
            <p:ph type="body" idx="1"/>
          </p:nvPr>
        </p:nvSpPr>
        <p:spPr bwMode="auto">
          <a:xfrm>
            <a:off x="356934" y="1697789"/>
            <a:ext cx="8479592" cy="43891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Paragraph content</a:t>
            </a:r>
          </a:p>
          <a:p>
            <a:pPr lvl="1"/>
            <a:r>
              <a:rPr lang="en-US" dirty="0" smtClean="0"/>
              <a:t>Bullets</a:t>
            </a:r>
          </a:p>
          <a:p>
            <a:pPr lvl="5"/>
            <a:r>
              <a:rPr lang="en-US" dirty="0" smtClean="0"/>
              <a:t>Bullets</a:t>
            </a:r>
          </a:p>
          <a:p>
            <a:pPr lvl="3"/>
            <a:r>
              <a:rPr lang="en-US" dirty="0" smtClean="0"/>
              <a:t>Bullets</a:t>
            </a:r>
          </a:p>
          <a:p>
            <a:pPr lvl="4"/>
            <a:r>
              <a:rPr lang="en-US" dirty="0" smtClean="0"/>
              <a:t>Bullets</a:t>
            </a:r>
          </a:p>
        </p:txBody>
      </p:sp>
      <p:sp>
        <p:nvSpPr>
          <p:cNvPr id="1030" name="Rectangle 6"/>
          <p:cNvSpPr>
            <a:spLocks noGrp="1" noChangeArrowheads="1"/>
          </p:cNvSpPr>
          <p:nvPr>
            <p:ph type="sldNum" sz="quarter" idx="4"/>
          </p:nvPr>
        </p:nvSpPr>
        <p:spPr bwMode="auto">
          <a:xfrm>
            <a:off x="356934" y="6350002"/>
            <a:ext cx="552283" cy="35844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a:solidFill>
                  <a:srgbClr val="7F7F7F"/>
                </a:solidFill>
                <a:latin typeface="Arial"/>
                <a:cs typeface="Arial"/>
              </a:defRPr>
            </a:lvl1pPr>
          </a:lstStyle>
          <a:p>
            <a:pPr>
              <a:defRPr/>
            </a:pPr>
            <a:fld id="{A91C009A-D183-4B06-A7F0-ADEC358427FA}" type="slidenum">
              <a:rPr lang="en-US" smtClean="0"/>
              <a:pPr>
                <a:defRPr/>
              </a:pPr>
              <a:t>‹#›</a:t>
            </a:fld>
            <a:endParaRPr lang="en-US" dirty="0"/>
          </a:p>
        </p:txBody>
      </p:sp>
      <p:sp>
        <p:nvSpPr>
          <p:cNvPr id="8" name="TextBox 7"/>
          <p:cNvSpPr txBox="1"/>
          <p:nvPr/>
        </p:nvSpPr>
        <p:spPr>
          <a:xfrm>
            <a:off x="8683625" y="6207125"/>
            <a:ext cx="184666" cy="338554"/>
          </a:xfrm>
          <a:prstGeom prst="rect">
            <a:avLst/>
          </a:prstGeom>
          <a:noFill/>
        </p:spPr>
        <p:txBody>
          <a:bodyPr wrap="none" rtlCol="0">
            <a:spAutoFit/>
          </a:bodyPr>
          <a:lstStyle/>
          <a:p>
            <a:endParaRPr lang="en-US" dirty="0">
              <a:solidFill>
                <a:srgbClr val="021F43"/>
              </a:solidFill>
            </a:endParaRPr>
          </a:p>
        </p:txBody>
      </p:sp>
      <p:sp>
        <p:nvSpPr>
          <p:cNvPr id="3" name="Footer Placeholder 2"/>
          <p:cNvSpPr>
            <a:spLocks noGrp="1"/>
          </p:cNvSpPr>
          <p:nvPr>
            <p:ph type="ftr" sz="quarter" idx="3"/>
          </p:nvPr>
        </p:nvSpPr>
        <p:spPr>
          <a:xfrm>
            <a:off x="1002632" y="6356350"/>
            <a:ext cx="5708314" cy="365125"/>
          </a:xfrm>
          <a:prstGeom prst="rect">
            <a:avLst/>
          </a:prstGeom>
        </p:spPr>
        <p:txBody>
          <a:bodyPr vert="horz" lIns="91440" tIns="45720" rIns="91440" bIns="45720" rtlCol="0" anchor="ctr"/>
          <a:lstStyle>
            <a:lvl1pPr algn="l">
              <a:defRPr sz="1200" b="0">
                <a:solidFill>
                  <a:srgbClr val="7F7F7F"/>
                </a:solidFill>
                <a:latin typeface="+mn-lt"/>
              </a:defRPr>
            </a:lvl1pPr>
          </a:lstStyle>
          <a:p>
            <a:r>
              <a:rPr lang="en-US" smtClean="0"/>
              <a:t>Confidential &amp; for IFC Staff Only Working Draft – Discussion Paper Only</a:t>
            </a:r>
            <a:endParaRPr lang="en-US" dirty="0"/>
          </a:p>
        </p:txBody>
      </p:sp>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r="28536"/>
          <a:stretch/>
        </p:blipFill>
        <p:spPr>
          <a:xfrm>
            <a:off x="6853961" y="6347253"/>
            <a:ext cx="1963468" cy="353508"/>
          </a:xfrm>
          <a:prstGeom prst="rect">
            <a:avLst/>
          </a:prstGeom>
        </p:spPr>
      </p:pic>
    </p:spTree>
    <p:extLst>
      <p:ext uri="{BB962C8B-B14F-4D97-AF65-F5344CB8AC3E}">
        <p14:creationId xmlns:p14="http://schemas.microsoft.com/office/powerpoint/2010/main" val="1754883267"/>
      </p:ext>
    </p:extLst>
  </p:cSld>
  <p:clrMap bg1="lt1" tx1="dk1" bg2="lt2" tx2="dk2" accent1="accent1" accent2="accent2" accent3="accent3" accent4="accent4" accent5="accent5" accent6="accent6" hlink="hlink" folHlink="folHlink"/>
  <p:sldLayoutIdLst>
    <p:sldLayoutId id="2147485241" r:id="rId1"/>
    <p:sldLayoutId id="2147485242" r:id="rId2"/>
  </p:sldLayoutIdLst>
  <p:timing>
    <p:tnLst>
      <p:par>
        <p:cTn id="1" dur="indefinite" restart="never" nodeType="tmRoot"/>
      </p:par>
    </p:tnLst>
  </p:timing>
  <p:hf hdr="0" dt="0"/>
  <p:txStyles>
    <p:titleStyle>
      <a:lvl1pPr marL="0" indent="0" algn="l" rtl="0" eaLnBrk="1" fontAlgn="base" hangingPunct="1">
        <a:lnSpc>
          <a:spcPct val="100000"/>
        </a:lnSpc>
        <a:spcBef>
          <a:spcPts val="0"/>
        </a:spcBef>
        <a:spcAft>
          <a:spcPct val="0"/>
        </a:spcAft>
        <a:buFont typeface="Arial"/>
        <a:buNone/>
        <a:defRPr sz="2200" b="0" i="0" cap="all" baseline="0">
          <a:solidFill>
            <a:schemeClr val="tx2">
              <a:lumMod val="65000"/>
              <a:lumOff val="35000"/>
            </a:schemeClr>
          </a:solidFill>
          <a:latin typeface="+mn-lt"/>
          <a:ea typeface="+mj-ea"/>
          <a:cs typeface="Andes ExtraLight"/>
        </a:defRPr>
      </a:lvl1pPr>
      <a:lvl2pPr algn="ctr" rtl="0" eaLnBrk="1" fontAlgn="base" hangingPunct="1">
        <a:spcBef>
          <a:spcPct val="0"/>
        </a:spcBef>
        <a:spcAft>
          <a:spcPct val="0"/>
        </a:spcAft>
        <a:defRPr sz="2600" b="1">
          <a:solidFill>
            <a:srgbClr val="014C6D"/>
          </a:solidFill>
          <a:latin typeface="Trebuchet MS" pitchFamily="34" charset="0"/>
        </a:defRPr>
      </a:lvl2pPr>
      <a:lvl3pPr algn="ctr" rtl="0" eaLnBrk="1" fontAlgn="base" hangingPunct="1">
        <a:spcBef>
          <a:spcPct val="0"/>
        </a:spcBef>
        <a:spcAft>
          <a:spcPct val="0"/>
        </a:spcAft>
        <a:defRPr sz="2600" b="1">
          <a:solidFill>
            <a:srgbClr val="014C6D"/>
          </a:solidFill>
          <a:latin typeface="Trebuchet MS" pitchFamily="34" charset="0"/>
        </a:defRPr>
      </a:lvl3pPr>
      <a:lvl4pPr algn="ctr" rtl="0" eaLnBrk="1" fontAlgn="base" hangingPunct="1">
        <a:spcBef>
          <a:spcPct val="0"/>
        </a:spcBef>
        <a:spcAft>
          <a:spcPct val="0"/>
        </a:spcAft>
        <a:defRPr sz="2600" b="1">
          <a:solidFill>
            <a:srgbClr val="014C6D"/>
          </a:solidFill>
          <a:latin typeface="Trebuchet MS" pitchFamily="34" charset="0"/>
        </a:defRPr>
      </a:lvl4pPr>
      <a:lvl5pPr algn="ctr" rtl="0" eaLnBrk="1" fontAlgn="base" hangingPunct="1">
        <a:spcBef>
          <a:spcPct val="0"/>
        </a:spcBef>
        <a:spcAft>
          <a:spcPct val="0"/>
        </a:spcAft>
        <a:defRPr sz="2600" b="1">
          <a:solidFill>
            <a:srgbClr val="014C6D"/>
          </a:solidFill>
          <a:latin typeface="Trebuchet MS" pitchFamily="34"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marL="0" indent="0" algn="l" rtl="0" eaLnBrk="1" fontAlgn="base" hangingPunct="1">
        <a:lnSpc>
          <a:spcPct val="150000"/>
        </a:lnSpc>
        <a:spcBef>
          <a:spcPts val="1800"/>
        </a:spcBef>
        <a:spcAft>
          <a:spcPct val="0"/>
        </a:spcAft>
        <a:buClr>
          <a:schemeClr val="tx2">
            <a:lumMod val="75000"/>
            <a:lumOff val="25000"/>
          </a:schemeClr>
        </a:buClr>
        <a:buNone/>
        <a:defRPr sz="1800" b="0" i="0" baseline="0">
          <a:solidFill>
            <a:schemeClr val="tx2">
              <a:lumMod val="65000"/>
              <a:lumOff val="35000"/>
            </a:schemeClr>
          </a:solidFill>
          <a:latin typeface="Arial"/>
          <a:ea typeface="+mn-ea"/>
          <a:cs typeface="Arial"/>
        </a:defRPr>
      </a:lvl1pPr>
      <a:lvl2pPr marL="285750"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2pPr>
      <a:lvl3pPr marL="285750" indent="-285750" algn="l" rtl="0" eaLnBrk="1" fontAlgn="base" hangingPunct="1">
        <a:lnSpc>
          <a:spcPct val="110000"/>
        </a:lnSpc>
        <a:spcBef>
          <a:spcPts val="0"/>
        </a:spcBef>
        <a:spcAft>
          <a:spcPct val="0"/>
        </a:spcAft>
        <a:buClr>
          <a:schemeClr val="tx1"/>
        </a:buClr>
        <a:buFont typeface="Arial"/>
        <a:buChar char="•"/>
        <a:defRPr sz="1800" b="0" i="0" baseline="0">
          <a:solidFill>
            <a:schemeClr val="tx2"/>
          </a:solidFill>
          <a:latin typeface="Arial"/>
          <a:cs typeface="Arial"/>
        </a:defRPr>
      </a:lvl3pPr>
      <a:lvl4pPr marL="832104"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4pPr>
      <a:lvl5pPr marL="1197864"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5pPr>
      <a:lvl6pPr marL="502920" indent="-228600" algn="l" rtl="0" eaLnBrk="1" fontAlgn="base" hangingPunct="1">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cxnSp>
        <p:nvCxnSpPr>
          <p:cNvPr id="7" name="Shape 11"/>
          <p:cNvCxnSpPr/>
          <p:nvPr/>
        </p:nvCxnSpPr>
        <p:spPr>
          <a:xfrm rot="5400000" flipH="1" flipV="1">
            <a:off x="4419600" y="-3429000"/>
            <a:ext cx="152400"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052" name="Title Placeholder 1"/>
          <p:cNvSpPr>
            <a:spLocks noGrp="1"/>
          </p:cNvSpPr>
          <p:nvPr>
            <p:ph type="title"/>
          </p:nvPr>
        </p:nvSpPr>
        <p:spPr bwMode="auto">
          <a:xfrm>
            <a:off x="533400" y="685800"/>
            <a:ext cx="8077200" cy="914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smtClean="0"/>
              <a:t>Click to edit</a:t>
            </a:r>
            <a:br>
              <a:rPr lang="en-GB" dirty="0" smtClean="0"/>
            </a:br>
            <a:r>
              <a:rPr lang="en-GB" dirty="0" smtClean="0"/>
              <a:t>Master title style</a:t>
            </a:r>
          </a:p>
        </p:txBody>
      </p:sp>
    </p:spTree>
    <p:extLst>
      <p:ext uri="{BB962C8B-B14F-4D97-AF65-F5344CB8AC3E}">
        <p14:creationId xmlns:p14="http://schemas.microsoft.com/office/powerpoint/2010/main" val="3263138570"/>
      </p:ext>
    </p:extLst>
  </p:cSld>
  <p:clrMap bg1="lt1" tx1="dk1" bg2="lt2" tx2="dk2" accent1="accent1" accent2="accent2" accent3="accent3" accent4="accent4" accent5="accent5" accent6="accent6" hlink="hlink" folHlink="folHlink"/>
  <p:sldLayoutIdLst>
    <p:sldLayoutId id="2147485245" r:id="rId1"/>
    <p:sldLayoutId id="2147485246" r:id="rId2"/>
  </p:sldLayoutIdLst>
  <p:hf hdr="0" dt="0"/>
  <p:txStyles>
    <p:titleStyle>
      <a:lvl1pPr algn="l" rtl="0" eaLnBrk="0" fontAlgn="base" hangingPunct="0">
        <a:spcBef>
          <a:spcPct val="0"/>
        </a:spcBef>
        <a:spcAft>
          <a:spcPct val="0"/>
        </a:spcAft>
        <a:defRPr sz="2800" b="1" i="1">
          <a:solidFill>
            <a:schemeClr val="bg2"/>
          </a:solidFill>
          <a:latin typeface="+mn-lt"/>
          <a:ea typeface="+mj-ea"/>
          <a:cs typeface="+mj-cs"/>
        </a:defRPr>
      </a:lvl1pPr>
      <a:lvl2pPr algn="l" rtl="0" eaLnBrk="0" fontAlgn="base" hangingPunct="0">
        <a:spcBef>
          <a:spcPct val="0"/>
        </a:spcBef>
        <a:spcAft>
          <a:spcPct val="0"/>
        </a:spcAft>
        <a:defRPr sz="2400" b="1" i="1">
          <a:solidFill>
            <a:schemeClr val="tx1"/>
          </a:solidFill>
          <a:latin typeface="Arial" charset="0"/>
        </a:defRPr>
      </a:lvl2pPr>
      <a:lvl3pPr algn="l" rtl="0" eaLnBrk="0" fontAlgn="base" hangingPunct="0">
        <a:spcBef>
          <a:spcPct val="0"/>
        </a:spcBef>
        <a:spcAft>
          <a:spcPct val="0"/>
        </a:spcAft>
        <a:defRPr sz="2400" b="1" i="1">
          <a:solidFill>
            <a:schemeClr val="tx1"/>
          </a:solidFill>
          <a:latin typeface="Arial" charset="0"/>
        </a:defRPr>
      </a:lvl3pPr>
      <a:lvl4pPr algn="l" rtl="0" eaLnBrk="0" fontAlgn="base" hangingPunct="0">
        <a:spcBef>
          <a:spcPct val="0"/>
        </a:spcBef>
        <a:spcAft>
          <a:spcPct val="0"/>
        </a:spcAft>
        <a:defRPr sz="2400" b="1" i="1">
          <a:solidFill>
            <a:schemeClr val="tx1"/>
          </a:solidFill>
          <a:latin typeface="Arial" charset="0"/>
        </a:defRPr>
      </a:lvl4pPr>
      <a:lvl5pPr algn="l" rtl="0" eaLnBrk="0" fontAlgn="base" hangingPunct="0">
        <a:spcBef>
          <a:spcPct val="0"/>
        </a:spcBef>
        <a:spcAft>
          <a:spcPct val="0"/>
        </a:spcAft>
        <a:defRPr sz="2400" b="1" i="1">
          <a:solidFill>
            <a:schemeClr val="tx1"/>
          </a:solidFill>
          <a:latin typeface="Arial" charset="0"/>
        </a:defRPr>
      </a:lvl5pPr>
      <a:lvl6pPr marL="457200" algn="l" rtl="0" fontAlgn="base">
        <a:spcBef>
          <a:spcPct val="0"/>
        </a:spcBef>
        <a:spcAft>
          <a:spcPct val="0"/>
        </a:spcAft>
        <a:defRPr sz="2400" b="1" i="1">
          <a:solidFill>
            <a:schemeClr val="tx1"/>
          </a:solidFill>
          <a:latin typeface="Arial" charset="0"/>
        </a:defRPr>
      </a:lvl6pPr>
      <a:lvl7pPr marL="914400" algn="l" rtl="0" fontAlgn="base">
        <a:spcBef>
          <a:spcPct val="0"/>
        </a:spcBef>
        <a:spcAft>
          <a:spcPct val="0"/>
        </a:spcAft>
        <a:defRPr sz="2400" b="1" i="1">
          <a:solidFill>
            <a:schemeClr val="tx1"/>
          </a:solidFill>
          <a:latin typeface="Arial" charset="0"/>
        </a:defRPr>
      </a:lvl7pPr>
      <a:lvl8pPr marL="1371600" algn="l" rtl="0" fontAlgn="base">
        <a:spcBef>
          <a:spcPct val="0"/>
        </a:spcBef>
        <a:spcAft>
          <a:spcPct val="0"/>
        </a:spcAft>
        <a:defRPr sz="2400" b="1" i="1">
          <a:solidFill>
            <a:schemeClr val="tx1"/>
          </a:solidFill>
          <a:latin typeface="Arial" charset="0"/>
        </a:defRPr>
      </a:lvl8pPr>
      <a:lvl9pPr marL="1828800" algn="l" rtl="0" fontAlgn="base">
        <a:spcBef>
          <a:spcPct val="0"/>
        </a:spcBef>
        <a:spcAft>
          <a:spcPct val="0"/>
        </a:spcAft>
        <a:defRPr sz="2400" b="1" i="1">
          <a:solidFill>
            <a:schemeClr val="tx1"/>
          </a:solidFill>
          <a:latin typeface="Arial" charset="0"/>
        </a:defRPr>
      </a:lvl9pPr>
    </p:titleStyle>
    <p:bodyStyle>
      <a:lvl1pPr marL="342900" indent="-615950" algn="l" rtl="0" eaLnBrk="0" fontAlgn="base" hangingPunct="0">
        <a:spcBef>
          <a:spcPct val="0"/>
        </a:spcBef>
        <a:spcAft>
          <a:spcPts val="900"/>
        </a:spcAft>
        <a:buClr>
          <a:schemeClr val="tx1"/>
        </a:buClr>
        <a:defRPr sz="2000">
          <a:solidFill>
            <a:schemeClr val="tx1"/>
          </a:solidFill>
          <a:latin typeface="+mn-lt"/>
          <a:ea typeface="+mn-ea"/>
          <a:cs typeface="+mn-cs"/>
        </a:defRPr>
      </a:lvl1pPr>
      <a:lvl2pPr marL="273050" indent="-273050" algn="l" rtl="0" eaLnBrk="0" fontAlgn="base" hangingPunct="0">
        <a:spcBef>
          <a:spcPct val="0"/>
        </a:spcBef>
        <a:spcAft>
          <a:spcPts val="900"/>
        </a:spcAft>
        <a:buClr>
          <a:schemeClr val="tx1"/>
        </a:buClr>
        <a:buFont typeface="Georgia" pitchFamily="18" charset="0"/>
        <a:buChar char="•"/>
        <a:defRPr sz="2000">
          <a:solidFill>
            <a:schemeClr val="tx1"/>
          </a:solidFill>
          <a:latin typeface="+mn-lt"/>
        </a:defRPr>
      </a:lvl2pPr>
      <a:lvl3pPr marL="547688" indent="-273050" algn="l" rtl="0" eaLnBrk="0" fontAlgn="base" hangingPunct="0">
        <a:spcBef>
          <a:spcPct val="0"/>
        </a:spcBef>
        <a:spcAft>
          <a:spcPts val="900"/>
        </a:spcAft>
        <a:buClr>
          <a:schemeClr val="tx1"/>
        </a:buClr>
        <a:buFont typeface="Georgia" pitchFamily="18" charset="0"/>
        <a:buChar char="-"/>
        <a:defRPr sz="2000">
          <a:solidFill>
            <a:schemeClr val="tx1"/>
          </a:solidFill>
          <a:latin typeface="+mn-lt"/>
        </a:defRPr>
      </a:lvl3pPr>
      <a:lvl4pPr marL="822325" indent="-273050" algn="l" rtl="0" eaLnBrk="0" fontAlgn="base" hangingPunct="0">
        <a:spcBef>
          <a:spcPct val="0"/>
        </a:spcBef>
        <a:spcAft>
          <a:spcPts val="900"/>
        </a:spcAft>
        <a:buClr>
          <a:schemeClr val="tx1"/>
        </a:buClr>
        <a:buFont typeface="Georgia" pitchFamily="18" charset="0"/>
        <a:buChar char="◦"/>
        <a:defRPr sz="2000">
          <a:solidFill>
            <a:schemeClr val="tx1"/>
          </a:solidFill>
          <a:latin typeface="+mn-lt"/>
        </a:defRPr>
      </a:lvl4pPr>
      <a:lvl5pPr marL="1096963" indent="-273050" algn="l" rtl="0" eaLnBrk="0" fontAlgn="base" hangingPunct="0">
        <a:spcBef>
          <a:spcPct val="0"/>
        </a:spcBef>
        <a:spcAft>
          <a:spcPts val="900"/>
        </a:spcAft>
        <a:buClr>
          <a:schemeClr val="tx1"/>
        </a:buClr>
        <a:buFont typeface="Georgia" pitchFamily="18" charset="0"/>
        <a:buChar char="›"/>
        <a:defRPr sz="2000">
          <a:solidFill>
            <a:schemeClr val="tx1"/>
          </a:solidFill>
          <a:latin typeface="+mn-lt"/>
        </a:defRPr>
      </a:lvl5pPr>
      <a:lvl6pPr marL="1554163" indent="-273050" algn="l" rtl="0" fontAlgn="base">
        <a:spcBef>
          <a:spcPct val="0"/>
        </a:spcBef>
        <a:spcAft>
          <a:spcPts val="900"/>
        </a:spcAft>
        <a:buClr>
          <a:schemeClr val="tx1"/>
        </a:buClr>
        <a:buFont typeface="Georgia" pitchFamily="18" charset="0"/>
        <a:buChar char="›"/>
        <a:defRPr sz="2000">
          <a:solidFill>
            <a:schemeClr val="tx1"/>
          </a:solidFill>
          <a:latin typeface="+mn-lt"/>
        </a:defRPr>
      </a:lvl6pPr>
      <a:lvl7pPr marL="2011363" indent="-273050" algn="l" rtl="0" fontAlgn="base">
        <a:spcBef>
          <a:spcPct val="0"/>
        </a:spcBef>
        <a:spcAft>
          <a:spcPts val="900"/>
        </a:spcAft>
        <a:buClr>
          <a:schemeClr val="tx1"/>
        </a:buClr>
        <a:buFont typeface="Georgia" pitchFamily="18" charset="0"/>
        <a:buChar char="›"/>
        <a:defRPr sz="2000">
          <a:solidFill>
            <a:schemeClr val="tx1"/>
          </a:solidFill>
          <a:latin typeface="+mn-lt"/>
        </a:defRPr>
      </a:lvl7pPr>
      <a:lvl8pPr marL="2468563" indent="-273050" algn="l" rtl="0" fontAlgn="base">
        <a:spcBef>
          <a:spcPct val="0"/>
        </a:spcBef>
        <a:spcAft>
          <a:spcPts val="900"/>
        </a:spcAft>
        <a:buClr>
          <a:schemeClr val="tx1"/>
        </a:buClr>
        <a:buFont typeface="Georgia" pitchFamily="18" charset="0"/>
        <a:buChar char="›"/>
        <a:defRPr sz="2000">
          <a:solidFill>
            <a:schemeClr val="tx1"/>
          </a:solidFill>
          <a:latin typeface="+mn-lt"/>
        </a:defRPr>
      </a:lvl8pPr>
      <a:lvl9pPr marL="2925763" indent="-273050" algn="l" rtl="0" fontAlgn="base">
        <a:spcBef>
          <a:spcPct val="0"/>
        </a:spcBef>
        <a:spcAft>
          <a:spcPts val="900"/>
        </a:spcAft>
        <a:buClr>
          <a:schemeClr val="tx1"/>
        </a:buClr>
        <a:buFont typeface="Georgia" pitchFamily="18" charset="0"/>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08" name="Freeform 84"/>
          <p:cNvSpPr>
            <a:spLocks/>
          </p:cNvSpPr>
          <p:nvPr/>
        </p:nvSpPr>
        <p:spPr bwMode="auto">
          <a:xfrm flipH="1">
            <a:off x="8189913" y="6323013"/>
            <a:ext cx="349250" cy="534987"/>
          </a:xfrm>
          <a:custGeom>
            <a:avLst/>
            <a:gdLst/>
            <a:ahLst/>
            <a:cxnLst>
              <a:cxn ang="0">
                <a:pos x="0" y="0"/>
              </a:cxn>
              <a:cxn ang="0">
                <a:pos x="38" y="110"/>
              </a:cxn>
              <a:cxn ang="0">
                <a:pos x="78" y="216"/>
              </a:cxn>
              <a:cxn ang="0">
                <a:pos x="106" y="304"/>
              </a:cxn>
              <a:cxn ang="0">
                <a:pos x="136" y="398"/>
              </a:cxn>
              <a:cxn ang="0">
                <a:pos x="164" y="506"/>
              </a:cxn>
              <a:cxn ang="0">
                <a:pos x="206" y="672"/>
              </a:cxn>
              <a:cxn ang="0">
                <a:pos x="236" y="788"/>
              </a:cxn>
              <a:cxn ang="0">
                <a:pos x="272" y="990"/>
              </a:cxn>
              <a:cxn ang="0">
                <a:pos x="286" y="1086"/>
              </a:cxn>
              <a:cxn ang="0">
                <a:pos x="302" y="1194"/>
              </a:cxn>
              <a:cxn ang="0">
                <a:pos x="638" y="1194"/>
              </a:cxn>
              <a:cxn ang="0">
                <a:pos x="624" y="1142"/>
              </a:cxn>
              <a:cxn ang="0">
                <a:pos x="598" y="1060"/>
              </a:cxn>
              <a:cxn ang="0">
                <a:pos x="572" y="980"/>
              </a:cxn>
              <a:cxn ang="0">
                <a:pos x="548" y="912"/>
              </a:cxn>
              <a:cxn ang="0">
                <a:pos x="494" y="784"/>
              </a:cxn>
              <a:cxn ang="0">
                <a:pos x="456" y="698"/>
              </a:cxn>
              <a:cxn ang="0">
                <a:pos x="424" y="626"/>
              </a:cxn>
              <a:cxn ang="0">
                <a:pos x="378" y="532"/>
              </a:cxn>
              <a:cxn ang="0">
                <a:pos x="340" y="470"/>
              </a:cxn>
              <a:cxn ang="0">
                <a:pos x="306" y="414"/>
              </a:cxn>
              <a:cxn ang="0">
                <a:pos x="268" y="342"/>
              </a:cxn>
              <a:cxn ang="0">
                <a:pos x="228" y="286"/>
              </a:cxn>
              <a:cxn ang="0">
                <a:pos x="174" y="210"/>
              </a:cxn>
              <a:cxn ang="0">
                <a:pos x="122" y="140"/>
              </a:cxn>
              <a:cxn ang="0">
                <a:pos x="58" y="52"/>
              </a:cxn>
              <a:cxn ang="0">
                <a:pos x="30" y="20"/>
              </a:cxn>
              <a:cxn ang="0">
                <a:pos x="0" y="0"/>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w="9525" cap="flat" cmpd="sng">
            <a:noFill/>
            <a:prstDash val="solid"/>
            <a:round/>
            <a:headEnd type="none" w="med" len="med"/>
            <a:tailEnd type="none" w="med" len="med"/>
          </a:ln>
          <a:effectLst/>
        </p:spPr>
        <p:txBody>
          <a:bodyPr wrap="none" lIns="0" tIns="0" rIns="0" bIns="0" anchor="ctr"/>
          <a:lstStyle/>
          <a:p>
            <a:pPr>
              <a:spcBef>
                <a:spcPct val="50000"/>
              </a:spcBef>
              <a:buFontTx/>
              <a:buChar char="•"/>
              <a:defRPr/>
            </a:pPr>
            <a:endParaRPr lang="en-US" sz="1300" b="0" dirty="0"/>
          </a:p>
        </p:txBody>
      </p:sp>
      <p:sp>
        <p:nvSpPr>
          <p:cNvPr id="1109" name="Freeform 85"/>
          <p:cNvSpPr>
            <a:spLocks/>
          </p:cNvSpPr>
          <p:nvPr/>
        </p:nvSpPr>
        <p:spPr bwMode="auto">
          <a:xfrm flipH="1">
            <a:off x="8545513" y="6146800"/>
            <a:ext cx="246062" cy="165100"/>
          </a:xfrm>
          <a:custGeom>
            <a:avLst/>
            <a:gdLst/>
            <a:ahLst/>
            <a:cxnLst>
              <a:cxn ang="0">
                <a:pos x="448" y="372"/>
              </a:cxn>
              <a:cxn ang="0">
                <a:pos x="388" y="302"/>
              </a:cxn>
              <a:cxn ang="0">
                <a:pos x="280" y="208"/>
              </a:cxn>
              <a:cxn ang="0">
                <a:pos x="210" y="142"/>
              </a:cxn>
              <a:cxn ang="0">
                <a:pos x="140" y="94"/>
              </a:cxn>
              <a:cxn ang="0">
                <a:pos x="64" y="44"/>
              </a:cxn>
              <a:cxn ang="0">
                <a:pos x="0" y="0"/>
              </a:cxn>
              <a:cxn ang="0">
                <a:pos x="280" y="0"/>
              </a:cxn>
              <a:cxn ang="0">
                <a:pos x="300" y="36"/>
              </a:cxn>
              <a:cxn ang="0">
                <a:pos x="324" y="82"/>
              </a:cxn>
              <a:cxn ang="0">
                <a:pos x="346" y="134"/>
              </a:cxn>
              <a:cxn ang="0">
                <a:pos x="378" y="206"/>
              </a:cxn>
              <a:cxn ang="0">
                <a:pos x="408" y="264"/>
              </a:cxn>
              <a:cxn ang="0">
                <a:pos x="434" y="334"/>
              </a:cxn>
              <a:cxn ang="0">
                <a:pos x="448" y="372"/>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w="9525" cap="flat" cmpd="sng">
            <a:noFill/>
            <a:prstDash val="solid"/>
            <a:round/>
            <a:headEnd type="none" w="med" len="med"/>
            <a:tailEnd type="none" w="med" len="med"/>
          </a:ln>
          <a:effectLst/>
        </p:spPr>
        <p:txBody>
          <a:bodyPr wrap="none" lIns="0" tIns="0" rIns="0" bIns="0" anchor="ctr"/>
          <a:lstStyle/>
          <a:p>
            <a:pPr marL="0" indent="0" algn="l">
              <a:lnSpc>
                <a:spcPct val="100000"/>
              </a:lnSpc>
              <a:spcBef>
                <a:spcPts val="0"/>
              </a:spcBef>
              <a:buFontTx/>
              <a:buNone/>
              <a:defRPr/>
            </a:pPr>
            <a:endParaRPr lang="en-US" sz="2000" b="0" i="0" baseline="0" dirty="0">
              <a:solidFill>
                <a:schemeClr val="tx2"/>
              </a:solidFill>
              <a:latin typeface="+mn-lt"/>
            </a:endParaRPr>
          </a:p>
        </p:txBody>
      </p:sp>
      <p:sp>
        <p:nvSpPr>
          <p:cNvPr id="1032" name="Rectangle 2"/>
          <p:cNvSpPr>
            <a:spLocks noGrp="1" noChangeArrowheads="1"/>
          </p:cNvSpPr>
          <p:nvPr>
            <p:ph type="title"/>
          </p:nvPr>
        </p:nvSpPr>
        <p:spPr bwMode="auto">
          <a:xfrm>
            <a:off x="356934" y="301625"/>
            <a:ext cx="8462029" cy="1208087"/>
          </a:xfrm>
          <a:prstGeom prst="rect">
            <a:avLst/>
          </a:prstGeom>
          <a:noFill/>
          <a:ln w="9525">
            <a:noFill/>
            <a:miter lim="800000"/>
            <a:headEnd/>
            <a:tailEnd/>
          </a:ln>
        </p:spPr>
        <p:txBody>
          <a:bodyPr vert="horz" wrap="square" lIns="0" tIns="0" rIns="0" bIns="0" numCol="1" anchor="b" anchorCtr="0" compatLnSpc="1">
            <a:prstTxWarp prst="textNoShape">
              <a:avLst/>
            </a:prstTxWarp>
            <a:normAutofit/>
          </a:bodyPr>
          <a:lstStyle/>
          <a:p>
            <a:pPr lvl="0"/>
            <a:r>
              <a:rPr lang="en-US" smtClean="0"/>
              <a:t>Click to edit Master title style</a:t>
            </a:r>
            <a:endParaRPr lang="en-US" dirty="0" smtClean="0"/>
          </a:p>
        </p:txBody>
      </p:sp>
      <p:sp>
        <p:nvSpPr>
          <p:cNvPr id="1033" name="Rectangle 3"/>
          <p:cNvSpPr>
            <a:spLocks noGrp="1" noChangeArrowheads="1"/>
          </p:cNvSpPr>
          <p:nvPr>
            <p:ph type="body" idx="1"/>
          </p:nvPr>
        </p:nvSpPr>
        <p:spPr bwMode="auto">
          <a:xfrm>
            <a:off x="356934" y="1697789"/>
            <a:ext cx="8479592" cy="43891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Paragraph content</a:t>
            </a:r>
          </a:p>
          <a:p>
            <a:pPr lvl="1"/>
            <a:r>
              <a:rPr lang="en-US" dirty="0" smtClean="0"/>
              <a:t>Bullets</a:t>
            </a:r>
          </a:p>
          <a:p>
            <a:pPr lvl="5"/>
            <a:r>
              <a:rPr lang="en-US" dirty="0" smtClean="0"/>
              <a:t>Bullets</a:t>
            </a:r>
          </a:p>
          <a:p>
            <a:pPr lvl="3"/>
            <a:r>
              <a:rPr lang="en-US" dirty="0" smtClean="0"/>
              <a:t>Bullets</a:t>
            </a:r>
          </a:p>
          <a:p>
            <a:pPr lvl="4"/>
            <a:r>
              <a:rPr lang="en-US" dirty="0" smtClean="0"/>
              <a:t>Bullets</a:t>
            </a:r>
          </a:p>
        </p:txBody>
      </p:sp>
      <p:sp>
        <p:nvSpPr>
          <p:cNvPr id="1030" name="Rectangle 6"/>
          <p:cNvSpPr>
            <a:spLocks noGrp="1" noChangeArrowheads="1"/>
          </p:cNvSpPr>
          <p:nvPr>
            <p:ph type="sldNum" sz="quarter" idx="4"/>
          </p:nvPr>
        </p:nvSpPr>
        <p:spPr bwMode="auto">
          <a:xfrm>
            <a:off x="356934" y="6350002"/>
            <a:ext cx="552283" cy="35844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a:solidFill>
                  <a:srgbClr val="7F7F7F"/>
                </a:solidFill>
                <a:latin typeface="Arial"/>
                <a:cs typeface="Arial"/>
              </a:defRPr>
            </a:lvl1pPr>
          </a:lstStyle>
          <a:p>
            <a:pPr>
              <a:defRPr/>
            </a:pPr>
            <a:fld id="{A91C009A-D183-4B06-A7F0-ADEC358427FA}" type="slidenum">
              <a:rPr lang="en-US" smtClean="0"/>
              <a:pPr>
                <a:defRPr/>
              </a:pPr>
              <a:t>‹#›</a:t>
            </a:fld>
            <a:endParaRPr lang="en-US" dirty="0"/>
          </a:p>
        </p:txBody>
      </p:sp>
      <p:sp>
        <p:nvSpPr>
          <p:cNvPr id="8" name="TextBox 7"/>
          <p:cNvSpPr txBox="1"/>
          <p:nvPr/>
        </p:nvSpPr>
        <p:spPr>
          <a:xfrm>
            <a:off x="8683625" y="6207125"/>
            <a:ext cx="184666" cy="338554"/>
          </a:xfrm>
          <a:prstGeom prst="rect">
            <a:avLst/>
          </a:prstGeom>
          <a:noFill/>
        </p:spPr>
        <p:txBody>
          <a:bodyPr wrap="none" rtlCol="0">
            <a:spAutoFit/>
          </a:bodyPr>
          <a:lstStyle/>
          <a:p>
            <a:endParaRPr lang="en-US" dirty="0"/>
          </a:p>
        </p:txBody>
      </p:sp>
      <p:sp>
        <p:nvSpPr>
          <p:cNvPr id="3" name="Footer Placeholder 2"/>
          <p:cNvSpPr>
            <a:spLocks noGrp="1"/>
          </p:cNvSpPr>
          <p:nvPr>
            <p:ph type="ftr" sz="quarter" idx="3"/>
          </p:nvPr>
        </p:nvSpPr>
        <p:spPr>
          <a:xfrm>
            <a:off x="1002632" y="6356350"/>
            <a:ext cx="5708314" cy="365125"/>
          </a:xfrm>
          <a:prstGeom prst="rect">
            <a:avLst/>
          </a:prstGeom>
        </p:spPr>
        <p:txBody>
          <a:bodyPr vert="horz" lIns="91440" tIns="45720" rIns="91440" bIns="45720" rtlCol="0" anchor="ctr"/>
          <a:lstStyle>
            <a:lvl1pPr algn="l">
              <a:defRPr sz="1200" b="0">
                <a:solidFill>
                  <a:srgbClr val="7F7F7F"/>
                </a:solidFill>
                <a:latin typeface="+mn-lt"/>
              </a:defRPr>
            </a:lvl1pPr>
          </a:lstStyle>
          <a:p>
            <a:r>
              <a:rPr lang="en-US" smtClean="0"/>
              <a:t>Confidential &amp; for IFC Staff Only Working Draft – Discussion Paper Only</a:t>
            </a:r>
            <a:endParaRPr lang="en-US" dirty="0"/>
          </a:p>
        </p:txBody>
      </p:sp>
      <p:pic>
        <p:nvPicPr>
          <p:cNvPr id="11" name="Picture 10"/>
          <p:cNvPicPr>
            <a:picLocks noChangeAspect="1"/>
          </p:cNvPicPr>
          <p:nvPr/>
        </p:nvPicPr>
        <p:blipFill rotWithShape="1">
          <a:blip r:embed="rId11" cstate="print">
            <a:extLst>
              <a:ext uri="{28A0092B-C50C-407E-A947-70E740481C1C}">
                <a14:useLocalDpi xmlns:a14="http://schemas.microsoft.com/office/drawing/2010/main" val="0"/>
              </a:ext>
            </a:extLst>
          </a:blip>
          <a:srcRect r="28536"/>
          <a:stretch/>
        </p:blipFill>
        <p:spPr>
          <a:xfrm>
            <a:off x="6853961" y="6347253"/>
            <a:ext cx="1963468" cy="353508"/>
          </a:xfrm>
          <a:prstGeom prst="rect">
            <a:avLst/>
          </a:prstGeom>
        </p:spPr>
      </p:pic>
    </p:spTree>
    <p:extLst>
      <p:ext uri="{BB962C8B-B14F-4D97-AF65-F5344CB8AC3E}">
        <p14:creationId xmlns:p14="http://schemas.microsoft.com/office/powerpoint/2010/main" val="3303921568"/>
      </p:ext>
    </p:extLst>
  </p:cSld>
  <p:clrMap bg1="lt1" tx1="dk1" bg2="lt2" tx2="dk2" accent1="accent1" accent2="accent2" accent3="accent3" accent4="accent4" accent5="accent5" accent6="accent6" hlink="hlink" folHlink="folHlink"/>
  <p:sldLayoutIdLst>
    <p:sldLayoutId id="2147485208" r:id="rId1"/>
    <p:sldLayoutId id="2147485243" r:id="rId2"/>
    <p:sldLayoutId id="2147485271" r:id="rId3"/>
    <p:sldLayoutId id="2147485272" r:id="rId4"/>
    <p:sldLayoutId id="2147485274" r:id="rId5"/>
    <p:sldLayoutId id="2147485275" r:id="rId6"/>
    <p:sldLayoutId id="2147485276" r:id="rId7"/>
    <p:sldLayoutId id="2147485277" r:id="rId8"/>
    <p:sldLayoutId id="2147485278" r:id="rId9"/>
  </p:sldLayoutIdLst>
  <p:timing>
    <p:tnLst>
      <p:par>
        <p:cTn id="1" dur="indefinite" restart="never" nodeType="tmRoot"/>
      </p:par>
    </p:tnLst>
  </p:timing>
  <p:hf hdr="0" dt="0"/>
  <p:txStyles>
    <p:titleStyle>
      <a:lvl1pPr marL="0" indent="0" algn="l" rtl="0" eaLnBrk="1" fontAlgn="base" hangingPunct="1">
        <a:lnSpc>
          <a:spcPct val="100000"/>
        </a:lnSpc>
        <a:spcBef>
          <a:spcPts val="0"/>
        </a:spcBef>
        <a:spcAft>
          <a:spcPct val="0"/>
        </a:spcAft>
        <a:buFont typeface="Arial"/>
        <a:buNone/>
        <a:defRPr sz="2200" b="0" i="0" cap="all" baseline="0">
          <a:solidFill>
            <a:schemeClr val="tx2">
              <a:lumMod val="65000"/>
              <a:lumOff val="35000"/>
            </a:schemeClr>
          </a:solidFill>
          <a:latin typeface="+mn-lt"/>
          <a:ea typeface="+mj-ea"/>
          <a:cs typeface="Andes ExtraLight"/>
        </a:defRPr>
      </a:lvl1pPr>
      <a:lvl2pPr algn="ctr" rtl="0" eaLnBrk="1" fontAlgn="base" hangingPunct="1">
        <a:spcBef>
          <a:spcPct val="0"/>
        </a:spcBef>
        <a:spcAft>
          <a:spcPct val="0"/>
        </a:spcAft>
        <a:defRPr sz="2600" b="1">
          <a:solidFill>
            <a:srgbClr val="014C6D"/>
          </a:solidFill>
          <a:latin typeface="Trebuchet MS" pitchFamily="34" charset="0"/>
        </a:defRPr>
      </a:lvl2pPr>
      <a:lvl3pPr algn="ctr" rtl="0" eaLnBrk="1" fontAlgn="base" hangingPunct="1">
        <a:spcBef>
          <a:spcPct val="0"/>
        </a:spcBef>
        <a:spcAft>
          <a:spcPct val="0"/>
        </a:spcAft>
        <a:defRPr sz="2600" b="1">
          <a:solidFill>
            <a:srgbClr val="014C6D"/>
          </a:solidFill>
          <a:latin typeface="Trebuchet MS" pitchFamily="34" charset="0"/>
        </a:defRPr>
      </a:lvl3pPr>
      <a:lvl4pPr algn="ctr" rtl="0" eaLnBrk="1" fontAlgn="base" hangingPunct="1">
        <a:spcBef>
          <a:spcPct val="0"/>
        </a:spcBef>
        <a:spcAft>
          <a:spcPct val="0"/>
        </a:spcAft>
        <a:defRPr sz="2600" b="1">
          <a:solidFill>
            <a:srgbClr val="014C6D"/>
          </a:solidFill>
          <a:latin typeface="Trebuchet MS" pitchFamily="34" charset="0"/>
        </a:defRPr>
      </a:lvl4pPr>
      <a:lvl5pPr algn="ctr" rtl="0" eaLnBrk="1" fontAlgn="base" hangingPunct="1">
        <a:spcBef>
          <a:spcPct val="0"/>
        </a:spcBef>
        <a:spcAft>
          <a:spcPct val="0"/>
        </a:spcAft>
        <a:defRPr sz="2600" b="1">
          <a:solidFill>
            <a:srgbClr val="014C6D"/>
          </a:solidFill>
          <a:latin typeface="Trebuchet MS" pitchFamily="34"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marL="0" indent="0" algn="l" rtl="0" eaLnBrk="1" fontAlgn="base" hangingPunct="1">
        <a:lnSpc>
          <a:spcPct val="150000"/>
        </a:lnSpc>
        <a:spcBef>
          <a:spcPts val="1800"/>
        </a:spcBef>
        <a:spcAft>
          <a:spcPct val="0"/>
        </a:spcAft>
        <a:buClr>
          <a:schemeClr val="tx2">
            <a:lumMod val="75000"/>
            <a:lumOff val="25000"/>
          </a:schemeClr>
        </a:buClr>
        <a:buNone/>
        <a:defRPr sz="1800" b="0" i="0" baseline="0">
          <a:solidFill>
            <a:schemeClr val="tx2">
              <a:lumMod val="65000"/>
              <a:lumOff val="35000"/>
            </a:schemeClr>
          </a:solidFill>
          <a:latin typeface="Arial"/>
          <a:ea typeface="+mn-ea"/>
          <a:cs typeface="Arial"/>
        </a:defRPr>
      </a:lvl1pPr>
      <a:lvl2pPr marL="285750"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2pPr>
      <a:lvl3pPr marL="285750" indent="-285750" algn="l" rtl="0" eaLnBrk="1" fontAlgn="base" hangingPunct="1">
        <a:lnSpc>
          <a:spcPct val="110000"/>
        </a:lnSpc>
        <a:spcBef>
          <a:spcPts val="0"/>
        </a:spcBef>
        <a:spcAft>
          <a:spcPct val="0"/>
        </a:spcAft>
        <a:buClr>
          <a:schemeClr val="tx1"/>
        </a:buClr>
        <a:buFont typeface="Arial"/>
        <a:buChar char="•"/>
        <a:defRPr sz="1800" b="0" i="0" baseline="0">
          <a:solidFill>
            <a:schemeClr val="tx2"/>
          </a:solidFill>
          <a:latin typeface="Arial"/>
          <a:cs typeface="Arial"/>
        </a:defRPr>
      </a:lvl3pPr>
      <a:lvl4pPr marL="832104"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4pPr>
      <a:lvl5pPr marL="1197864"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5pPr>
      <a:lvl6pPr marL="502920" indent="-228600" algn="l" rtl="0" eaLnBrk="1" fontAlgn="base" hangingPunct="1">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r="28536"/>
          <a:stretch/>
        </p:blipFill>
        <p:spPr>
          <a:xfrm>
            <a:off x="6853961" y="6347253"/>
            <a:ext cx="1963468" cy="353508"/>
          </a:xfrm>
          <a:prstGeom prst="rect">
            <a:avLst/>
          </a:prstGeom>
        </p:spPr>
      </p:pic>
      <p:sp>
        <p:nvSpPr>
          <p:cNvPr id="1108" name="Freeform 84"/>
          <p:cNvSpPr>
            <a:spLocks/>
          </p:cNvSpPr>
          <p:nvPr/>
        </p:nvSpPr>
        <p:spPr bwMode="auto">
          <a:xfrm flipH="1">
            <a:off x="8189913" y="6323013"/>
            <a:ext cx="349250" cy="534987"/>
          </a:xfrm>
          <a:custGeom>
            <a:avLst/>
            <a:gdLst/>
            <a:ahLst/>
            <a:cxnLst>
              <a:cxn ang="0">
                <a:pos x="0" y="0"/>
              </a:cxn>
              <a:cxn ang="0">
                <a:pos x="38" y="110"/>
              </a:cxn>
              <a:cxn ang="0">
                <a:pos x="78" y="216"/>
              </a:cxn>
              <a:cxn ang="0">
                <a:pos x="106" y="304"/>
              </a:cxn>
              <a:cxn ang="0">
                <a:pos x="136" y="398"/>
              </a:cxn>
              <a:cxn ang="0">
                <a:pos x="164" y="506"/>
              </a:cxn>
              <a:cxn ang="0">
                <a:pos x="206" y="672"/>
              </a:cxn>
              <a:cxn ang="0">
                <a:pos x="236" y="788"/>
              </a:cxn>
              <a:cxn ang="0">
                <a:pos x="272" y="990"/>
              </a:cxn>
              <a:cxn ang="0">
                <a:pos x="286" y="1086"/>
              </a:cxn>
              <a:cxn ang="0">
                <a:pos x="302" y="1194"/>
              </a:cxn>
              <a:cxn ang="0">
                <a:pos x="638" y="1194"/>
              </a:cxn>
              <a:cxn ang="0">
                <a:pos x="624" y="1142"/>
              </a:cxn>
              <a:cxn ang="0">
                <a:pos x="598" y="1060"/>
              </a:cxn>
              <a:cxn ang="0">
                <a:pos x="572" y="980"/>
              </a:cxn>
              <a:cxn ang="0">
                <a:pos x="548" y="912"/>
              </a:cxn>
              <a:cxn ang="0">
                <a:pos x="494" y="784"/>
              </a:cxn>
              <a:cxn ang="0">
                <a:pos x="456" y="698"/>
              </a:cxn>
              <a:cxn ang="0">
                <a:pos x="424" y="626"/>
              </a:cxn>
              <a:cxn ang="0">
                <a:pos x="378" y="532"/>
              </a:cxn>
              <a:cxn ang="0">
                <a:pos x="340" y="470"/>
              </a:cxn>
              <a:cxn ang="0">
                <a:pos x="306" y="414"/>
              </a:cxn>
              <a:cxn ang="0">
                <a:pos x="268" y="342"/>
              </a:cxn>
              <a:cxn ang="0">
                <a:pos x="228" y="286"/>
              </a:cxn>
              <a:cxn ang="0">
                <a:pos x="174" y="210"/>
              </a:cxn>
              <a:cxn ang="0">
                <a:pos x="122" y="140"/>
              </a:cxn>
              <a:cxn ang="0">
                <a:pos x="58" y="52"/>
              </a:cxn>
              <a:cxn ang="0">
                <a:pos x="30" y="20"/>
              </a:cxn>
              <a:cxn ang="0">
                <a:pos x="0" y="0"/>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w="9525" cap="flat" cmpd="sng">
            <a:noFill/>
            <a:prstDash val="solid"/>
            <a:round/>
            <a:headEnd type="none" w="med" len="med"/>
            <a:tailEnd type="none" w="med" len="med"/>
          </a:ln>
          <a:effectLst/>
        </p:spPr>
        <p:txBody>
          <a:bodyPr wrap="none" lIns="0" tIns="0" rIns="0" bIns="0" anchor="ctr"/>
          <a:lstStyle/>
          <a:p>
            <a:pPr>
              <a:spcBef>
                <a:spcPct val="50000"/>
              </a:spcBef>
              <a:buFontTx/>
              <a:buChar char="•"/>
              <a:defRPr/>
            </a:pPr>
            <a:endParaRPr lang="en-US" sz="1300" b="0" dirty="0"/>
          </a:p>
        </p:txBody>
      </p:sp>
      <p:sp>
        <p:nvSpPr>
          <p:cNvPr id="1109" name="Freeform 85"/>
          <p:cNvSpPr>
            <a:spLocks/>
          </p:cNvSpPr>
          <p:nvPr/>
        </p:nvSpPr>
        <p:spPr bwMode="auto">
          <a:xfrm flipH="1">
            <a:off x="8545513" y="6146800"/>
            <a:ext cx="246062" cy="165100"/>
          </a:xfrm>
          <a:custGeom>
            <a:avLst/>
            <a:gdLst/>
            <a:ahLst/>
            <a:cxnLst>
              <a:cxn ang="0">
                <a:pos x="448" y="372"/>
              </a:cxn>
              <a:cxn ang="0">
                <a:pos x="388" y="302"/>
              </a:cxn>
              <a:cxn ang="0">
                <a:pos x="280" y="208"/>
              </a:cxn>
              <a:cxn ang="0">
                <a:pos x="210" y="142"/>
              </a:cxn>
              <a:cxn ang="0">
                <a:pos x="140" y="94"/>
              </a:cxn>
              <a:cxn ang="0">
                <a:pos x="64" y="44"/>
              </a:cxn>
              <a:cxn ang="0">
                <a:pos x="0" y="0"/>
              </a:cxn>
              <a:cxn ang="0">
                <a:pos x="280" y="0"/>
              </a:cxn>
              <a:cxn ang="0">
                <a:pos x="300" y="36"/>
              </a:cxn>
              <a:cxn ang="0">
                <a:pos x="324" y="82"/>
              </a:cxn>
              <a:cxn ang="0">
                <a:pos x="346" y="134"/>
              </a:cxn>
              <a:cxn ang="0">
                <a:pos x="378" y="206"/>
              </a:cxn>
              <a:cxn ang="0">
                <a:pos x="408" y="264"/>
              </a:cxn>
              <a:cxn ang="0">
                <a:pos x="434" y="334"/>
              </a:cxn>
              <a:cxn ang="0">
                <a:pos x="448" y="372"/>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w="9525" cap="flat" cmpd="sng">
            <a:noFill/>
            <a:prstDash val="solid"/>
            <a:round/>
            <a:headEnd type="none" w="med" len="med"/>
            <a:tailEnd type="none" w="med" len="med"/>
          </a:ln>
          <a:effectLst/>
        </p:spPr>
        <p:txBody>
          <a:bodyPr wrap="none" lIns="0" tIns="0" rIns="0" bIns="0" anchor="ctr"/>
          <a:lstStyle/>
          <a:p>
            <a:pPr marL="0" indent="0" algn="l">
              <a:lnSpc>
                <a:spcPct val="100000"/>
              </a:lnSpc>
              <a:spcBef>
                <a:spcPts val="0"/>
              </a:spcBef>
              <a:buFontTx/>
              <a:buNone/>
              <a:defRPr/>
            </a:pPr>
            <a:endParaRPr lang="en-US" sz="2000" b="0" i="0" baseline="0" dirty="0">
              <a:solidFill>
                <a:schemeClr val="tx2"/>
              </a:solidFill>
              <a:latin typeface="+mn-lt"/>
            </a:endParaRPr>
          </a:p>
        </p:txBody>
      </p:sp>
      <p:sp>
        <p:nvSpPr>
          <p:cNvPr id="1032" name="Rectangle 2"/>
          <p:cNvSpPr>
            <a:spLocks noGrp="1" noChangeArrowheads="1"/>
          </p:cNvSpPr>
          <p:nvPr>
            <p:ph type="title"/>
          </p:nvPr>
        </p:nvSpPr>
        <p:spPr bwMode="auto">
          <a:xfrm>
            <a:off x="356934" y="301625"/>
            <a:ext cx="8462029" cy="1208087"/>
          </a:xfrm>
          <a:prstGeom prst="rect">
            <a:avLst/>
          </a:prstGeom>
          <a:noFill/>
          <a:ln w="9525">
            <a:noFill/>
            <a:miter lim="800000"/>
            <a:headEnd/>
            <a:tailEnd/>
          </a:ln>
        </p:spPr>
        <p:txBody>
          <a:bodyPr vert="horz" wrap="square" lIns="0" tIns="0" rIns="0" bIns="0" numCol="1" anchor="b" anchorCtr="0" compatLnSpc="1">
            <a:prstTxWarp prst="textNoShape">
              <a:avLst/>
            </a:prstTxWarp>
            <a:normAutofit/>
          </a:bodyPr>
          <a:lstStyle/>
          <a:p>
            <a:pPr lvl="0"/>
            <a:r>
              <a:rPr lang="en-US" smtClean="0"/>
              <a:t>Click to edit Master title style</a:t>
            </a:r>
            <a:endParaRPr lang="en-US" dirty="0" smtClean="0"/>
          </a:p>
        </p:txBody>
      </p:sp>
      <p:sp>
        <p:nvSpPr>
          <p:cNvPr id="1033" name="Rectangle 3"/>
          <p:cNvSpPr>
            <a:spLocks noGrp="1" noChangeArrowheads="1"/>
          </p:cNvSpPr>
          <p:nvPr>
            <p:ph type="body" idx="1"/>
          </p:nvPr>
        </p:nvSpPr>
        <p:spPr bwMode="auto">
          <a:xfrm>
            <a:off x="356934" y="1697789"/>
            <a:ext cx="8479592" cy="43891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Paragraph content</a:t>
            </a:r>
          </a:p>
          <a:p>
            <a:pPr lvl="1"/>
            <a:r>
              <a:rPr lang="en-US" dirty="0" smtClean="0"/>
              <a:t>Bullets</a:t>
            </a:r>
          </a:p>
          <a:p>
            <a:pPr lvl="5"/>
            <a:r>
              <a:rPr lang="en-US" dirty="0" smtClean="0"/>
              <a:t>Bullets</a:t>
            </a:r>
          </a:p>
          <a:p>
            <a:pPr lvl="3"/>
            <a:r>
              <a:rPr lang="en-US" dirty="0" smtClean="0"/>
              <a:t>Bullets</a:t>
            </a:r>
          </a:p>
          <a:p>
            <a:pPr lvl="4"/>
            <a:r>
              <a:rPr lang="en-US" dirty="0" smtClean="0"/>
              <a:t>Bullets</a:t>
            </a:r>
          </a:p>
        </p:txBody>
      </p:sp>
      <p:sp>
        <p:nvSpPr>
          <p:cNvPr id="1030" name="Rectangle 6"/>
          <p:cNvSpPr>
            <a:spLocks noGrp="1" noChangeArrowheads="1"/>
          </p:cNvSpPr>
          <p:nvPr>
            <p:ph type="sldNum" sz="quarter" idx="4"/>
          </p:nvPr>
        </p:nvSpPr>
        <p:spPr bwMode="auto">
          <a:xfrm>
            <a:off x="356934" y="6350002"/>
            <a:ext cx="552283" cy="35844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a:solidFill>
                  <a:srgbClr val="7F7F7F"/>
                </a:solidFill>
                <a:latin typeface="Arial"/>
                <a:cs typeface="Arial"/>
              </a:defRPr>
            </a:lvl1pPr>
          </a:lstStyle>
          <a:p>
            <a:pPr>
              <a:defRPr/>
            </a:pPr>
            <a:fld id="{A91C009A-D183-4B06-A7F0-ADEC358427FA}" type="slidenum">
              <a:rPr lang="en-US" smtClean="0"/>
              <a:pPr>
                <a:defRPr/>
              </a:pPr>
              <a:t>‹#›</a:t>
            </a:fld>
            <a:endParaRPr lang="en-US" dirty="0"/>
          </a:p>
        </p:txBody>
      </p:sp>
      <p:sp>
        <p:nvSpPr>
          <p:cNvPr id="8" name="TextBox 7"/>
          <p:cNvSpPr txBox="1"/>
          <p:nvPr/>
        </p:nvSpPr>
        <p:spPr>
          <a:xfrm>
            <a:off x="8683625" y="6207125"/>
            <a:ext cx="184666" cy="338554"/>
          </a:xfrm>
          <a:prstGeom prst="rect">
            <a:avLst/>
          </a:prstGeom>
          <a:noFill/>
        </p:spPr>
        <p:txBody>
          <a:bodyPr wrap="none" rtlCol="0">
            <a:spAutoFit/>
          </a:bodyPr>
          <a:lstStyle/>
          <a:p>
            <a:endParaRPr lang="en-US" dirty="0"/>
          </a:p>
        </p:txBody>
      </p:sp>
      <p:sp>
        <p:nvSpPr>
          <p:cNvPr id="3" name="Footer Placeholder 2"/>
          <p:cNvSpPr>
            <a:spLocks noGrp="1"/>
          </p:cNvSpPr>
          <p:nvPr>
            <p:ph type="ftr" sz="quarter" idx="3"/>
          </p:nvPr>
        </p:nvSpPr>
        <p:spPr>
          <a:xfrm>
            <a:off x="1002632" y="6356350"/>
            <a:ext cx="5708314" cy="365125"/>
          </a:xfrm>
          <a:prstGeom prst="rect">
            <a:avLst/>
          </a:prstGeom>
        </p:spPr>
        <p:txBody>
          <a:bodyPr vert="horz" lIns="91440" tIns="45720" rIns="91440" bIns="45720" rtlCol="0" anchor="ctr"/>
          <a:lstStyle>
            <a:lvl1pPr algn="l">
              <a:defRPr sz="1200" b="0">
                <a:solidFill>
                  <a:srgbClr val="7F7F7F"/>
                </a:solidFill>
                <a:latin typeface="+mn-lt"/>
              </a:defRPr>
            </a:lvl1pPr>
          </a:lstStyle>
          <a:p>
            <a:r>
              <a:rPr lang="en-US" smtClean="0"/>
              <a:t>Confidential &amp; for IFC Staff Only Working Draft – Discussion Paper Only</a:t>
            </a:r>
            <a:endParaRPr lang="en-US" dirty="0"/>
          </a:p>
        </p:txBody>
      </p:sp>
    </p:spTree>
    <p:extLst>
      <p:ext uri="{BB962C8B-B14F-4D97-AF65-F5344CB8AC3E}">
        <p14:creationId xmlns:p14="http://schemas.microsoft.com/office/powerpoint/2010/main" val="3122150933"/>
      </p:ext>
    </p:extLst>
  </p:cSld>
  <p:clrMap bg1="lt1" tx1="dk1" bg2="lt2" tx2="dk2" accent1="accent1" accent2="accent2" accent3="accent3" accent4="accent4" accent5="accent5" accent6="accent6" hlink="hlink" folHlink="folHlink"/>
  <p:sldLayoutIdLst>
    <p:sldLayoutId id="2147485210" r:id="rId1"/>
    <p:sldLayoutId id="2147485211" r:id="rId2"/>
  </p:sldLayoutIdLst>
  <p:timing>
    <p:tnLst>
      <p:par>
        <p:cTn id="1" dur="indefinite" restart="never" nodeType="tmRoot"/>
      </p:par>
    </p:tnLst>
  </p:timing>
  <p:hf hdr="0" dt="0"/>
  <p:txStyles>
    <p:titleStyle>
      <a:lvl1pPr marL="0" indent="0" algn="l" rtl="0" eaLnBrk="1" fontAlgn="base" hangingPunct="1">
        <a:lnSpc>
          <a:spcPct val="100000"/>
        </a:lnSpc>
        <a:spcBef>
          <a:spcPts val="0"/>
        </a:spcBef>
        <a:spcAft>
          <a:spcPct val="0"/>
        </a:spcAft>
        <a:buFont typeface="Arial"/>
        <a:buNone/>
        <a:defRPr sz="2200" b="0" i="0" cap="all" baseline="0">
          <a:solidFill>
            <a:schemeClr val="tx2">
              <a:lumMod val="65000"/>
              <a:lumOff val="35000"/>
            </a:schemeClr>
          </a:solidFill>
          <a:latin typeface="+mn-lt"/>
          <a:ea typeface="+mj-ea"/>
          <a:cs typeface="Andes ExtraLight"/>
        </a:defRPr>
      </a:lvl1pPr>
      <a:lvl2pPr algn="ctr" rtl="0" eaLnBrk="1" fontAlgn="base" hangingPunct="1">
        <a:spcBef>
          <a:spcPct val="0"/>
        </a:spcBef>
        <a:spcAft>
          <a:spcPct val="0"/>
        </a:spcAft>
        <a:defRPr sz="2600" b="1">
          <a:solidFill>
            <a:srgbClr val="014C6D"/>
          </a:solidFill>
          <a:latin typeface="Trebuchet MS" pitchFamily="34" charset="0"/>
        </a:defRPr>
      </a:lvl2pPr>
      <a:lvl3pPr algn="ctr" rtl="0" eaLnBrk="1" fontAlgn="base" hangingPunct="1">
        <a:spcBef>
          <a:spcPct val="0"/>
        </a:spcBef>
        <a:spcAft>
          <a:spcPct val="0"/>
        </a:spcAft>
        <a:defRPr sz="2600" b="1">
          <a:solidFill>
            <a:srgbClr val="014C6D"/>
          </a:solidFill>
          <a:latin typeface="Trebuchet MS" pitchFamily="34" charset="0"/>
        </a:defRPr>
      </a:lvl3pPr>
      <a:lvl4pPr algn="ctr" rtl="0" eaLnBrk="1" fontAlgn="base" hangingPunct="1">
        <a:spcBef>
          <a:spcPct val="0"/>
        </a:spcBef>
        <a:spcAft>
          <a:spcPct val="0"/>
        </a:spcAft>
        <a:defRPr sz="2600" b="1">
          <a:solidFill>
            <a:srgbClr val="014C6D"/>
          </a:solidFill>
          <a:latin typeface="Trebuchet MS" pitchFamily="34" charset="0"/>
        </a:defRPr>
      </a:lvl4pPr>
      <a:lvl5pPr algn="ctr" rtl="0" eaLnBrk="1" fontAlgn="base" hangingPunct="1">
        <a:spcBef>
          <a:spcPct val="0"/>
        </a:spcBef>
        <a:spcAft>
          <a:spcPct val="0"/>
        </a:spcAft>
        <a:defRPr sz="2600" b="1">
          <a:solidFill>
            <a:srgbClr val="014C6D"/>
          </a:solidFill>
          <a:latin typeface="Trebuchet MS" pitchFamily="34"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marL="0" indent="0" algn="l" rtl="0" eaLnBrk="1" fontAlgn="base" hangingPunct="1">
        <a:lnSpc>
          <a:spcPct val="150000"/>
        </a:lnSpc>
        <a:spcBef>
          <a:spcPts val="1800"/>
        </a:spcBef>
        <a:spcAft>
          <a:spcPct val="0"/>
        </a:spcAft>
        <a:buClr>
          <a:schemeClr val="tx2">
            <a:lumMod val="75000"/>
            <a:lumOff val="25000"/>
          </a:schemeClr>
        </a:buClr>
        <a:buNone/>
        <a:defRPr sz="1800" b="0" i="0" baseline="0">
          <a:solidFill>
            <a:schemeClr val="tx2">
              <a:lumMod val="65000"/>
              <a:lumOff val="35000"/>
            </a:schemeClr>
          </a:solidFill>
          <a:latin typeface="Arial"/>
          <a:ea typeface="+mn-ea"/>
          <a:cs typeface="Arial"/>
        </a:defRPr>
      </a:lvl1pPr>
      <a:lvl2pPr marL="285750"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2pPr>
      <a:lvl3pPr marL="285750" indent="-285750" algn="l" rtl="0" eaLnBrk="1" fontAlgn="base" hangingPunct="1">
        <a:lnSpc>
          <a:spcPct val="110000"/>
        </a:lnSpc>
        <a:spcBef>
          <a:spcPts val="0"/>
        </a:spcBef>
        <a:spcAft>
          <a:spcPct val="0"/>
        </a:spcAft>
        <a:buClr>
          <a:schemeClr val="tx1"/>
        </a:buClr>
        <a:buFont typeface="Arial"/>
        <a:buChar char="•"/>
        <a:defRPr sz="1800" b="0" i="0" baseline="0">
          <a:solidFill>
            <a:schemeClr val="tx2"/>
          </a:solidFill>
          <a:latin typeface="Arial"/>
          <a:cs typeface="Arial"/>
        </a:defRPr>
      </a:lvl3pPr>
      <a:lvl4pPr marL="832104"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4pPr>
      <a:lvl5pPr marL="1197864"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5pPr>
      <a:lvl6pPr marL="502920" indent="-228600" algn="l" rtl="0" eaLnBrk="1" fontAlgn="base" hangingPunct="1">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08" name="Freeform 84"/>
          <p:cNvSpPr>
            <a:spLocks/>
          </p:cNvSpPr>
          <p:nvPr/>
        </p:nvSpPr>
        <p:spPr bwMode="auto">
          <a:xfrm flipH="1">
            <a:off x="8189913" y="6323013"/>
            <a:ext cx="349250" cy="534987"/>
          </a:xfrm>
          <a:custGeom>
            <a:avLst/>
            <a:gdLst/>
            <a:ahLst/>
            <a:cxnLst>
              <a:cxn ang="0">
                <a:pos x="0" y="0"/>
              </a:cxn>
              <a:cxn ang="0">
                <a:pos x="38" y="110"/>
              </a:cxn>
              <a:cxn ang="0">
                <a:pos x="78" y="216"/>
              </a:cxn>
              <a:cxn ang="0">
                <a:pos x="106" y="304"/>
              </a:cxn>
              <a:cxn ang="0">
                <a:pos x="136" y="398"/>
              </a:cxn>
              <a:cxn ang="0">
                <a:pos x="164" y="506"/>
              </a:cxn>
              <a:cxn ang="0">
                <a:pos x="206" y="672"/>
              </a:cxn>
              <a:cxn ang="0">
                <a:pos x="236" y="788"/>
              </a:cxn>
              <a:cxn ang="0">
                <a:pos x="272" y="990"/>
              </a:cxn>
              <a:cxn ang="0">
                <a:pos x="286" y="1086"/>
              </a:cxn>
              <a:cxn ang="0">
                <a:pos x="302" y="1194"/>
              </a:cxn>
              <a:cxn ang="0">
                <a:pos x="638" y="1194"/>
              </a:cxn>
              <a:cxn ang="0">
                <a:pos x="624" y="1142"/>
              </a:cxn>
              <a:cxn ang="0">
                <a:pos x="598" y="1060"/>
              </a:cxn>
              <a:cxn ang="0">
                <a:pos x="572" y="980"/>
              </a:cxn>
              <a:cxn ang="0">
                <a:pos x="548" y="912"/>
              </a:cxn>
              <a:cxn ang="0">
                <a:pos x="494" y="784"/>
              </a:cxn>
              <a:cxn ang="0">
                <a:pos x="456" y="698"/>
              </a:cxn>
              <a:cxn ang="0">
                <a:pos x="424" y="626"/>
              </a:cxn>
              <a:cxn ang="0">
                <a:pos x="378" y="532"/>
              </a:cxn>
              <a:cxn ang="0">
                <a:pos x="340" y="470"/>
              </a:cxn>
              <a:cxn ang="0">
                <a:pos x="306" y="414"/>
              </a:cxn>
              <a:cxn ang="0">
                <a:pos x="268" y="342"/>
              </a:cxn>
              <a:cxn ang="0">
                <a:pos x="228" y="286"/>
              </a:cxn>
              <a:cxn ang="0">
                <a:pos x="174" y="210"/>
              </a:cxn>
              <a:cxn ang="0">
                <a:pos x="122" y="140"/>
              </a:cxn>
              <a:cxn ang="0">
                <a:pos x="58" y="52"/>
              </a:cxn>
              <a:cxn ang="0">
                <a:pos x="30" y="20"/>
              </a:cxn>
              <a:cxn ang="0">
                <a:pos x="0" y="0"/>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w="9525" cap="flat" cmpd="sng">
            <a:noFill/>
            <a:prstDash val="solid"/>
            <a:round/>
            <a:headEnd type="none" w="med" len="med"/>
            <a:tailEnd type="none" w="med" len="med"/>
          </a:ln>
          <a:effectLst/>
        </p:spPr>
        <p:txBody>
          <a:bodyPr wrap="none" lIns="0" tIns="0" rIns="0" bIns="0" anchor="ctr"/>
          <a:lstStyle/>
          <a:p>
            <a:pPr>
              <a:spcBef>
                <a:spcPct val="50000"/>
              </a:spcBef>
              <a:buFontTx/>
              <a:buChar char="•"/>
              <a:defRPr/>
            </a:pPr>
            <a:endParaRPr lang="en-US" sz="1300" b="0" dirty="0"/>
          </a:p>
        </p:txBody>
      </p:sp>
      <p:sp>
        <p:nvSpPr>
          <p:cNvPr id="1109" name="Freeform 85"/>
          <p:cNvSpPr>
            <a:spLocks/>
          </p:cNvSpPr>
          <p:nvPr/>
        </p:nvSpPr>
        <p:spPr bwMode="auto">
          <a:xfrm flipH="1">
            <a:off x="8545513" y="6146800"/>
            <a:ext cx="246062" cy="165100"/>
          </a:xfrm>
          <a:custGeom>
            <a:avLst/>
            <a:gdLst/>
            <a:ahLst/>
            <a:cxnLst>
              <a:cxn ang="0">
                <a:pos x="448" y="372"/>
              </a:cxn>
              <a:cxn ang="0">
                <a:pos x="388" y="302"/>
              </a:cxn>
              <a:cxn ang="0">
                <a:pos x="280" y="208"/>
              </a:cxn>
              <a:cxn ang="0">
                <a:pos x="210" y="142"/>
              </a:cxn>
              <a:cxn ang="0">
                <a:pos x="140" y="94"/>
              </a:cxn>
              <a:cxn ang="0">
                <a:pos x="64" y="44"/>
              </a:cxn>
              <a:cxn ang="0">
                <a:pos x="0" y="0"/>
              </a:cxn>
              <a:cxn ang="0">
                <a:pos x="280" y="0"/>
              </a:cxn>
              <a:cxn ang="0">
                <a:pos x="300" y="36"/>
              </a:cxn>
              <a:cxn ang="0">
                <a:pos x="324" y="82"/>
              </a:cxn>
              <a:cxn ang="0">
                <a:pos x="346" y="134"/>
              </a:cxn>
              <a:cxn ang="0">
                <a:pos x="378" y="206"/>
              </a:cxn>
              <a:cxn ang="0">
                <a:pos x="408" y="264"/>
              </a:cxn>
              <a:cxn ang="0">
                <a:pos x="434" y="334"/>
              </a:cxn>
              <a:cxn ang="0">
                <a:pos x="448" y="372"/>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w="9525" cap="flat" cmpd="sng">
            <a:noFill/>
            <a:prstDash val="solid"/>
            <a:round/>
            <a:headEnd type="none" w="med" len="med"/>
            <a:tailEnd type="none" w="med" len="med"/>
          </a:ln>
          <a:effectLst/>
        </p:spPr>
        <p:txBody>
          <a:bodyPr wrap="none" lIns="0" tIns="0" rIns="0" bIns="0" anchor="ctr"/>
          <a:lstStyle/>
          <a:p>
            <a:pPr marL="0" indent="0" algn="l">
              <a:lnSpc>
                <a:spcPct val="100000"/>
              </a:lnSpc>
              <a:spcBef>
                <a:spcPts val="0"/>
              </a:spcBef>
              <a:buFontTx/>
              <a:buNone/>
              <a:defRPr/>
            </a:pPr>
            <a:endParaRPr lang="en-US" sz="2000" b="0" i="0" baseline="0" dirty="0">
              <a:solidFill>
                <a:schemeClr val="tx2"/>
              </a:solidFill>
              <a:latin typeface="+mn-lt"/>
            </a:endParaRPr>
          </a:p>
        </p:txBody>
      </p:sp>
      <p:sp>
        <p:nvSpPr>
          <p:cNvPr id="1032" name="Rectangle 2"/>
          <p:cNvSpPr>
            <a:spLocks noGrp="1" noChangeArrowheads="1"/>
          </p:cNvSpPr>
          <p:nvPr>
            <p:ph type="title"/>
          </p:nvPr>
        </p:nvSpPr>
        <p:spPr bwMode="auto">
          <a:xfrm>
            <a:off x="356934" y="301625"/>
            <a:ext cx="8462029" cy="1208087"/>
          </a:xfrm>
          <a:prstGeom prst="rect">
            <a:avLst/>
          </a:prstGeom>
          <a:noFill/>
          <a:ln w="9525">
            <a:noFill/>
            <a:miter lim="800000"/>
            <a:headEnd/>
            <a:tailEnd/>
          </a:ln>
        </p:spPr>
        <p:txBody>
          <a:bodyPr vert="horz" wrap="square" lIns="0" tIns="0" rIns="0" bIns="0" numCol="1" anchor="b" anchorCtr="0" compatLnSpc="1">
            <a:prstTxWarp prst="textNoShape">
              <a:avLst/>
            </a:prstTxWarp>
            <a:normAutofit/>
          </a:bodyPr>
          <a:lstStyle/>
          <a:p>
            <a:pPr lvl="0"/>
            <a:r>
              <a:rPr lang="en-US" dirty="0" smtClean="0"/>
              <a:t>Click to edit Master title style</a:t>
            </a:r>
          </a:p>
        </p:txBody>
      </p:sp>
      <p:sp>
        <p:nvSpPr>
          <p:cNvPr id="1033" name="Rectangle 3"/>
          <p:cNvSpPr>
            <a:spLocks noGrp="1" noChangeArrowheads="1"/>
          </p:cNvSpPr>
          <p:nvPr>
            <p:ph type="body" idx="1"/>
          </p:nvPr>
        </p:nvSpPr>
        <p:spPr bwMode="auto">
          <a:xfrm>
            <a:off x="356934" y="1697789"/>
            <a:ext cx="8479592" cy="43891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Paragraph content</a:t>
            </a:r>
          </a:p>
          <a:p>
            <a:pPr lvl="1"/>
            <a:r>
              <a:rPr lang="en-US" dirty="0" smtClean="0"/>
              <a:t>Bullets</a:t>
            </a:r>
          </a:p>
          <a:p>
            <a:pPr lvl="5"/>
            <a:r>
              <a:rPr lang="en-US" dirty="0" smtClean="0"/>
              <a:t>Bullets</a:t>
            </a:r>
          </a:p>
          <a:p>
            <a:pPr lvl="3"/>
            <a:r>
              <a:rPr lang="en-US" dirty="0" smtClean="0"/>
              <a:t>Bullets</a:t>
            </a:r>
          </a:p>
          <a:p>
            <a:pPr lvl="4"/>
            <a:r>
              <a:rPr lang="en-US" dirty="0" smtClean="0"/>
              <a:t>Bullets</a:t>
            </a:r>
          </a:p>
        </p:txBody>
      </p:sp>
      <p:sp>
        <p:nvSpPr>
          <p:cNvPr id="1030" name="Rectangle 6"/>
          <p:cNvSpPr>
            <a:spLocks noGrp="1" noChangeArrowheads="1"/>
          </p:cNvSpPr>
          <p:nvPr>
            <p:ph type="sldNum" sz="quarter" idx="4"/>
          </p:nvPr>
        </p:nvSpPr>
        <p:spPr bwMode="auto">
          <a:xfrm>
            <a:off x="356934" y="6350002"/>
            <a:ext cx="552283" cy="35844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a:solidFill>
                  <a:srgbClr val="7F7F7F"/>
                </a:solidFill>
                <a:latin typeface="Arial"/>
                <a:cs typeface="Arial"/>
              </a:defRPr>
            </a:lvl1pPr>
          </a:lstStyle>
          <a:p>
            <a:pPr>
              <a:defRPr/>
            </a:pPr>
            <a:fld id="{A91C009A-D183-4B06-A7F0-ADEC358427FA}" type="slidenum">
              <a:rPr lang="en-US" smtClean="0"/>
              <a:pPr>
                <a:defRPr/>
              </a:pPr>
              <a:t>‹#›</a:t>
            </a:fld>
            <a:endParaRPr lang="en-US" dirty="0"/>
          </a:p>
        </p:txBody>
      </p:sp>
      <p:sp>
        <p:nvSpPr>
          <p:cNvPr id="8" name="TextBox 7"/>
          <p:cNvSpPr txBox="1"/>
          <p:nvPr/>
        </p:nvSpPr>
        <p:spPr>
          <a:xfrm>
            <a:off x="8683625" y="6207125"/>
            <a:ext cx="184666" cy="338554"/>
          </a:xfrm>
          <a:prstGeom prst="rect">
            <a:avLst/>
          </a:prstGeom>
          <a:noFill/>
        </p:spPr>
        <p:txBody>
          <a:bodyPr wrap="none" rtlCol="0">
            <a:spAutoFit/>
          </a:bodyPr>
          <a:lstStyle/>
          <a:p>
            <a:endParaRPr lang="en-US" dirty="0"/>
          </a:p>
        </p:txBody>
      </p:sp>
      <p:sp>
        <p:nvSpPr>
          <p:cNvPr id="3" name="Footer Placeholder 2"/>
          <p:cNvSpPr>
            <a:spLocks noGrp="1"/>
          </p:cNvSpPr>
          <p:nvPr>
            <p:ph type="ftr" sz="quarter" idx="3"/>
          </p:nvPr>
        </p:nvSpPr>
        <p:spPr>
          <a:xfrm>
            <a:off x="1002632" y="6356350"/>
            <a:ext cx="5708314" cy="365125"/>
          </a:xfrm>
          <a:prstGeom prst="rect">
            <a:avLst/>
          </a:prstGeom>
        </p:spPr>
        <p:txBody>
          <a:bodyPr vert="horz" lIns="91440" tIns="45720" rIns="91440" bIns="45720" rtlCol="0" anchor="ctr"/>
          <a:lstStyle>
            <a:lvl1pPr algn="l">
              <a:defRPr sz="1200" b="0">
                <a:solidFill>
                  <a:srgbClr val="7F7F7F"/>
                </a:solidFill>
                <a:latin typeface="+mn-lt"/>
              </a:defRPr>
            </a:lvl1pPr>
          </a:lstStyle>
          <a:p>
            <a:r>
              <a:rPr lang="en-US" smtClean="0"/>
              <a:t>Confidential &amp; for IFC Staff Only Working Draft – Discussion Paper Only</a:t>
            </a:r>
            <a:endParaRPr lang="en-US" dirty="0"/>
          </a:p>
        </p:txBody>
      </p:sp>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r="28536"/>
          <a:stretch/>
        </p:blipFill>
        <p:spPr>
          <a:xfrm>
            <a:off x="6853961" y="6347253"/>
            <a:ext cx="1963468" cy="353508"/>
          </a:xfrm>
          <a:prstGeom prst="rect">
            <a:avLst/>
          </a:prstGeom>
        </p:spPr>
      </p:pic>
    </p:spTree>
    <p:extLst>
      <p:ext uri="{BB962C8B-B14F-4D97-AF65-F5344CB8AC3E}">
        <p14:creationId xmlns:p14="http://schemas.microsoft.com/office/powerpoint/2010/main" val="3122150933"/>
      </p:ext>
    </p:extLst>
  </p:cSld>
  <p:clrMap bg1="lt1" tx1="dk1" bg2="lt2" tx2="dk2" accent1="accent1" accent2="accent2" accent3="accent3" accent4="accent4" accent5="accent5" accent6="accent6" hlink="hlink" folHlink="folHlink"/>
  <p:sldLayoutIdLst>
    <p:sldLayoutId id="2147485213" r:id="rId1"/>
    <p:sldLayoutId id="2147485214" r:id="rId2"/>
  </p:sldLayoutIdLst>
  <p:timing>
    <p:tnLst>
      <p:par>
        <p:cTn id="1" dur="indefinite" restart="never" nodeType="tmRoot"/>
      </p:par>
    </p:tnLst>
  </p:timing>
  <p:hf hdr="0" dt="0"/>
  <p:txStyles>
    <p:titleStyle>
      <a:lvl1pPr marL="0" indent="0" algn="l" rtl="0" eaLnBrk="1" fontAlgn="base" hangingPunct="1">
        <a:lnSpc>
          <a:spcPct val="100000"/>
        </a:lnSpc>
        <a:spcBef>
          <a:spcPts val="0"/>
        </a:spcBef>
        <a:spcAft>
          <a:spcPct val="0"/>
        </a:spcAft>
        <a:buFont typeface="Arial"/>
        <a:buNone/>
        <a:defRPr sz="2200" b="0" i="0" cap="all" baseline="0">
          <a:solidFill>
            <a:schemeClr val="tx2">
              <a:lumMod val="65000"/>
              <a:lumOff val="35000"/>
            </a:schemeClr>
          </a:solidFill>
          <a:latin typeface="+mn-lt"/>
          <a:ea typeface="+mj-ea"/>
          <a:cs typeface="Andes ExtraLight"/>
        </a:defRPr>
      </a:lvl1pPr>
      <a:lvl2pPr algn="ctr" rtl="0" eaLnBrk="1" fontAlgn="base" hangingPunct="1">
        <a:spcBef>
          <a:spcPct val="0"/>
        </a:spcBef>
        <a:spcAft>
          <a:spcPct val="0"/>
        </a:spcAft>
        <a:defRPr sz="2600" b="1">
          <a:solidFill>
            <a:srgbClr val="014C6D"/>
          </a:solidFill>
          <a:latin typeface="Trebuchet MS" pitchFamily="34" charset="0"/>
        </a:defRPr>
      </a:lvl2pPr>
      <a:lvl3pPr algn="ctr" rtl="0" eaLnBrk="1" fontAlgn="base" hangingPunct="1">
        <a:spcBef>
          <a:spcPct val="0"/>
        </a:spcBef>
        <a:spcAft>
          <a:spcPct val="0"/>
        </a:spcAft>
        <a:defRPr sz="2600" b="1">
          <a:solidFill>
            <a:srgbClr val="014C6D"/>
          </a:solidFill>
          <a:latin typeface="Trebuchet MS" pitchFamily="34" charset="0"/>
        </a:defRPr>
      </a:lvl3pPr>
      <a:lvl4pPr algn="ctr" rtl="0" eaLnBrk="1" fontAlgn="base" hangingPunct="1">
        <a:spcBef>
          <a:spcPct val="0"/>
        </a:spcBef>
        <a:spcAft>
          <a:spcPct val="0"/>
        </a:spcAft>
        <a:defRPr sz="2600" b="1">
          <a:solidFill>
            <a:srgbClr val="014C6D"/>
          </a:solidFill>
          <a:latin typeface="Trebuchet MS" pitchFamily="34" charset="0"/>
        </a:defRPr>
      </a:lvl4pPr>
      <a:lvl5pPr algn="ctr" rtl="0" eaLnBrk="1" fontAlgn="base" hangingPunct="1">
        <a:spcBef>
          <a:spcPct val="0"/>
        </a:spcBef>
        <a:spcAft>
          <a:spcPct val="0"/>
        </a:spcAft>
        <a:defRPr sz="2600" b="1">
          <a:solidFill>
            <a:srgbClr val="014C6D"/>
          </a:solidFill>
          <a:latin typeface="Trebuchet MS" pitchFamily="34"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marL="0" indent="0" algn="l" rtl="0" eaLnBrk="1" fontAlgn="base" hangingPunct="1">
        <a:lnSpc>
          <a:spcPct val="150000"/>
        </a:lnSpc>
        <a:spcBef>
          <a:spcPts val="1800"/>
        </a:spcBef>
        <a:spcAft>
          <a:spcPct val="0"/>
        </a:spcAft>
        <a:buClr>
          <a:schemeClr val="tx2">
            <a:lumMod val="75000"/>
            <a:lumOff val="25000"/>
          </a:schemeClr>
        </a:buClr>
        <a:buNone/>
        <a:defRPr sz="1800" b="0" i="0" baseline="0">
          <a:solidFill>
            <a:schemeClr val="tx2">
              <a:lumMod val="65000"/>
              <a:lumOff val="35000"/>
            </a:schemeClr>
          </a:solidFill>
          <a:latin typeface="Arial"/>
          <a:ea typeface="+mn-ea"/>
          <a:cs typeface="Arial"/>
        </a:defRPr>
      </a:lvl1pPr>
      <a:lvl2pPr marL="285750"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2pPr>
      <a:lvl3pPr marL="285750" indent="-285750" algn="l" rtl="0" eaLnBrk="1" fontAlgn="base" hangingPunct="1">
        <a:lnSpc>
          <a:spcPct val="110000"/>
        </a:lnSpc>
        <a:spcBef>
          <a:spcPts val="0"/>
        </a:spcBef>
        <a:spcAft>
          <a:spcPct val="0"/>
        </a:spcAft>
        <a:buClr>
          <a:schemeClr val="tx1"/>
        </a:buClr>
        <a:buFont typeface="Arial"/>
        <a:buChar char="•"/>
        <a:defRPr sz="1800" b="0" i="0" baseline="0">
          <a:solidFill>
            <a:schemeClr val="tx2"/>
          </a:solidFill>
          <a:latin typeface="Arial"/>
          <a:cs typeface="Arial"/>
        </a:defRPr>
      </a:lvl3pPr>
      <a:lvl4pPr marL="832104"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4pPr>
      <a:lvl5pPr marL="1197864"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5pPr>
      <a:lvl6pPr marL="502920" indent="-228600" algn="l" rtl="0" eaLnBrk="1" fontAlgn="base" hangingPunct="1">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08" name="Freeform 84"/>
          <p:cNvSpPr>
            <a:spLocks/>
          </p:cNvSpPr>
          <p:nvPr/>
        </p:nvSpPr>
        <p:spPr bwMode="auto">
          <a:xfrm flipH="1">
            <a:off x="8189913" y="6323013"/>
            <a:ext cx="349250" cy="534987"/>
          </a:xfrm>
          <a:custGeom>
            <a:avLst/>
            <a:gdLst/>
            <a:ahLst/>
            <a:cxnLst>
              <a:cxn ang="0">
                <a:pos x="0" y="0"/>
              </a:cxn>
              <a:cxn ang="0">
                <a:pos x="38" y="110"/>
              </a:cxn>
              <a:cxn ang="0">
                <a:pos x="78" y="216"/>
              </a:cxn>
              <a:cxn ang="0">
                <a:pos x="106" y="304"/>
              </a:cxn>
              <a:cxn ang="0">
                <a:pos x="136" y="398"/>
              </a:cxn>
              <a:cxn ang="0">
                <a:pos x="164" y="506"/>
              </a:cxn>
              <a:cxn ang="0">
                <a:pos x="206" y="672"/>
              </a:cxn>
              <a:cxn ang="0">
                <a:pos x="236" y="788"/>
              </a:cxn>
              <a:cxn ang="0">
                <a:pos x="272" y="990"/>
              </a:cxn>
              <a:cxn ang="0">
                <a:pos x="286" y="1086"/>
              </a:cxn>
              <a:cxn ang="0">
                <a:pos x="302" y="1194"/>
              </a:cxn>
              <a:cxn ang="0">
                <a:pos x="638" y="1194"/>
              </a:cxn>
              <a:cxn ang="0">
                <a:pos x="624" y="1142"/>
              </a:cxn>
              <a:cxn ang="0">
                <a:pos x="598" y="1060"/>
              </a:cxn>
              <a:cxn ang="0">
                <a:pos x="572" y="980"/>
              </a:cxn>
              <a:cxn ang="0">
                <a:pos x="548" y="912"/>
              </a:cxn>
              <a:cxn ang="0">
                <a:pos x="494" y="784"/>
              </a:cxn>
              <a:cxn ang="0">
                <a:pos x="456" y="698"/>
              </a:cxn>
              <a:cxn ang="0">
                <a:pos x="424" y="626"/>
              </a:cxn>
              <a:cxn ang="0">
                <a:pos x="378" y="532"/>
              </a:cxn>
              <a:cxn ang="0">
                <a:pos x="340" y="470"/>
              </a:cxn>
              <a:cxn ang="0">
                <a:pos x="306" y="414"/>
              </a:cxn>
              <a:cxn ang="0">
                <a:pos x="268" y="342"/>
              </a:cxn>
              <a:cxn ang="0">
                <a:pos x="228" y="286"/>
              </a:cxn>
              <a:cxn ang="0">
                <a:pos x="174" y="210"/>
              </a:cxn>
              <a:cxn ang="0">
                <a:pos x="122" y="140"/>
              </a:cxn>
              <a:cxn ang="0">
                <a:pos x="58" y="52"/>
              </a:cxn>
              <a:cxn ang="0">
                <a:pos x="30" y="20"/>
              </a:cxn>
              <a:cxn ang="0">
                <a:pos x="0" y="0"/>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w="9525" cap="flat" cmpd="sng">
            <a:noFill/>
            <a:prstDash val="solid"/>
            <a:round/>
            <a:headEnd type="none" w="med" len="med"/>
            <a:tailEnd type="none" w="med" len="med"/>
          </a:ln>
          <a:effectLst/>
        </p:spPr>
        <p:txBody>
          <a:bodyPr wrap="none" lIns="0" tIns="0" rIns="0" bIns="0" anchor="ctr"/>
          <a:lstStyle/>
          <a:p>
            <a:pPr>
              <a:spcBef>
                <a:spcPct val="50000"/>
              </a:spcBef>
              <a:buFontTx/>
              <a:buChar char="•"/>
              <a:defRPr/>
            </a:pPr>
            <a:endParaRPr lang="en-US" sz="1300" b="0" dirty="0"/>
          </a:p>
        </p:txBody>
      </p:sp>
      <p:sp>
        <p:nvSpPr>
          <p:cNvPr id="1109" name="Freeform 85"/>
          <p:cNvSpPr>
            <a:spLocks/>
          </p:cNvSpPr>
          <p:nvPr/>
        </p:nvSpPr>
        <p:spPr bwMode="auto">
          <a:xfrm flipH="1">
            <a:off x="8545513" y="6146800"/>
            <a:ext cx="246062" cy="165100"/>
          </a:xfrm>
          <a:custGeom>
            <a:avLst/>
            <a:gdLst/>
            <a:ahLst/>
            <a:cxnLst>
              <a:cxn ang="0">
                <a:pos x="448" y="372"/>
              </a:cxn>
              <a:cxn ang="0">
                <a:pos x="388" y="302"/>
              </a:cxn>
              <a:cxn ang="0">
                <a:pos x="280" y="208"/>
              </a:cxn>
              <a:cxn ang="0">
                <a:pos x="210" y="142"/>
              </a:cxn>
              <a:cxn ang="0">
                <a:pos x="140" y="94"/>
              </a:cxn>
              <a:cxn ang="0">
                <a:pos x="64" y="44"/>
              </a:cxn>
              <a:cxn ang="0">
                <a:pos x="0" y="0"/>
              </a:cxn>
              <a:cxn ang="0">
                <a:pos x="280" y="0"/>
              </a:cxn>
              <a:cxn ang="0">
                <a:pos x="300" y="36"/>
              </a:cxn>
              <a:cxn ang="0">
                <a:pos x="324" y="82"/>
              </a:cxn>
              <a:cxn ang="0">
                <a:pos x="346" y="134"/>
              </a:cxn>
              <a:cxn ang="0">
                <a:pos x="378" y="206"/>
              </a:cxn>
              <a:cxn ang="0">
                <a:pos x="408" y="264"/>
              </a:cxn>
              <a:cxn ang="0">
                <a:pos x="434" y="334"/>
              </a:cxn>
              <a:cxn ang="0">
                <a:pos x="448" y="372"/>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w="9525" cap="flat" cmpd="sng">
            <a:noFill/>
            <a:prstDash val="solid"/>
            <a:round/>
            <a:headEnd type="none" w="med" len="med"/>
            <a:tailEnd type="none" w="med" len="med"/>
          </a:ln>
          <a:effectLst/>
        </p:spPr>
        <p:txBody>
          <a:bodyPr wrap="none" lIns="0" tIns="0" rIns="0" bIns="0" anchor="ctr"/>
          <a:lstStyle/>
          <a:p>
            <a:pPr marL="0" indent="0" algn="l">
              <a:lnSpc>
                <a:spcPct val="100000"/>
              </a:lnSpc>
              <a:spcBef>
                <a:spcPts val="0"/>
              </a:spcBef>
              <a:buFontTx/>
              <a:buNone/>
              <a:defRPr/>
            </a:pPr>
            <a:endParaRPr lang="en-US" sz="2000" b="0" i="0" baseline="0" dirty="0">
              <a:solidFill>
                <a:schemeClr val="tx2"/>
              </a:solidFill>
              <a:latin typeface="+mn-lt"/>
            </a:endParaRPr>
          </a:p>
        </p:txBody>
      </p:sp>
      <p:sp>
        <p:nvSpPr>
          <p:cNvPr id="1032" name="Rectangle 2"/>
          <p:cNvSpPr>
            <a:spLocks noGrp="1" noChangeArrowheads="1"/>
          </p:cNvSpPr>
          <p:nvPr>
            <p:ph type="title"/>
          </p:nvPr>
        </p:nvSpPr>
        <p:spPr bwMode="auto">
          <a:xfrm>
            <a:off x="356934" y="301625"/>
            <a:ext cx="8462029" cy="1208087"/>
          </a:xfrm>
          <a:prstGeom prst="rect">
            <a:avLst/>
          </a:prstGeom>
          <a:noFill/>
          <a:ln w="9525">
            <a:noFill/>
            <a:miter lim="800000"/>
            <a:headEnd/>
            <a:tailEnd/>
          </a:ln>
        </p:spPr>
        <p:txBody>
          <a:bodyPr vert="horz" wrap="square" lIns="0" tIns="0" rIns="0" bIns="0" numCol="1" anchor="b" anchorCtr="0" compatLnSpc="1">
            <a:prstTxWarp prst="textNoShape">
              <a:avLst/>
            </a:prstTxWarp>
            <a:normAutofit/>
          </a:bodyPr>
          <a:lstStyle/>
          <a:p>
            <a:pPr lvl="0"/>
            <a:r>
              <a:rPr lang="en-US" smtClean="0"/>
              <a:t>Click to edit Master title style</a:t>
            </a:r>
            <a:endParaRPr lang="en-US" dirty="0" smtClean="0"/>
          </a:p>
        </p:txBody>
      </p:sp>
      <p:sp>
        <p:nvSpPr>
          <p:cNvPr id="1033" name="Rectangle 3"/>
          <p:cNvSpPr>
            <a:spLocks noGrp="1" noChangeArrowheads="1"/>
          </p:cNvSpPr>
          <p:nvPr>
            <p:ph type="body" idx="1"/>
          </p:nvPr>
        </p:nvSpPr>
        <p:spPr bwMode="auto">
          <a:xfrm>
            <a:off x="356934" y="1697789"/>
            <a:ext cx="8479592" cy="43891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Paragraph content</a:t>
            </a:r>
          </a:p>
          <a:p>
            <a:pPr lvl="1"/>
            <a:r>
              <a:rPr lang="en-US" dirty="0" smtClean="0"/>
              <a:t>Bullets</a:t>
            </a:r>
          </a:p>
          <a:p>
            <a:pPr lvl="5"/>
            <a:r>
              <a:rPr lang="en-US" dirty="0" smtClean="0"/>
              <a:t>Bullets</a:t>
            </a:r>
          </a:p>
          <a:p>
            <a:pPr lvl="3"/>
            <a:r>
              <a:rPr lang="en-US" dirty="0" smtClean="0"/>
              <a:t>Bullets</a:t>
            </a:r>
          </a:p>
          <a:p>
            <a:pPr lvl="4"/>
            <a:r>
              <a:rPr lang="en-US" dirty="0" smtClean="0"/>
              <a:t>Bullets</a:t>
            </a:r>
          </a:p>
        </p:txBody>
      </p:sp>
      <p:sp>
        <p:nvSpPr>
          <p:cNvPr id="1030" name="Rectangle 6"/>
          <p:cNvSpPr>
            <a:spLocks noGrp="1" noChangeArrowheads="1"/>
          </p:cNvSpPr>
          <p:nvPr>
            <p:ph type="sldNum" sz="quarter" idx="4"/>
          </p:nvPr>
        </p:nvSpPr>
        <p:spPr bwMode="auto">
          <a:xfrm>
            <a:off x="356934" y="6350002"/>
            <a:ext cx="552283" cy="35844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a:solidFill>
                  <a:srgbClr val="7F7F7F"/>
                </a:solidFill>
                <a:latin typeface="Arial"/>
                <a:cs typeface="Arial"/>
              </a:defRPr>
            </a:lvl1pPr>
          </a:lstStyle>
          <a:p>
            <a:pPr>
              <a:defRPr/>
            </a:pPr>
            <a:fld id="{A91C009A-D183-4B06-A7F0-ADEC358427FA}" type="slidenum">
              <a:rPr lang="en-US" smtClean="0"/>
              <a:pPr>
                <a:defRPr/>
              </a:pPr>
              <a:t>‹#›</a:t>
            </a:fld>
            <a:endParaRPr lang="en-US" dirty="0"/>
          </a:p>
        </p:txBody>
      </p:sp>
      <p:sp>
        <p:nvSpPr>
          <p:cNvPr id="8" name="TextBox 7"/>
          <p:cNvSpPr txBox="1"/>
          <p:nvPr/>
        </p:nvSpPr>
        <p:spPr>
          <a:xfrm>
            <a:off x="8683625" y="6207125"/>
            <a:ext cx="184666" cy="338554"/>
          </a:xfrm>
          <a:prstGeom prst="rect">
            <a:avLst/>
          </a:prstGeom>
          <a:noFill/>
        </p:spPr>
        <p:txBody>
          <a:bodyPr wrap="none" rtlCol="0">
            <a:spAutoFit/>
          </a:bodyPr>
          <a:lstStyle/>
          <a:p>
            <a:endParaRPr lang="en-US" dirty="0"/>
          </a:p>
        </p:txBody>
      </p:sp>
      <p:sp>
        <p:nvSpPr>
          <p:cNvPr id="3" name="Footer Placeholder 2"/>
          <p:cNvSpPr>
            <a:spLocks noGrp="1"/>
          </p:cNvSpPr>
          <p:nvPr>
            <p:ph type="ftr" sz="quarter" idx="3"/>
          </p:nvPr>
        </p:nvSpPr>
        <p:spPr>
          <a:xfrm>
            <a:off x="1002632" y="6356350"/>
            <a:ext cx="5708314" cy="365125"/>
          </a:xfrm>
          <a:prstGeom prst="rect">
            <a:avLst/>
          </a:prstGeom>
        </p:spPr>
        <p:txBody>
          <a:bodyPr vert="horz" lIns="91440" tIns="45720" rIns="91440" bIns="45720" rtlCol="0" anchor="ctr"/>
          <a:lstStyle>
            <a:lvl1pPr algn="l">
              <a:defRPr sz="1200" b="0">
                <a:solidFill>
                  <a:srgbClr val="7F7F7F"/>
                </a:solidFill>
                <a:latin typeface="+mn-lt"/>
              </a:defRPr>
            </a:lvl1pPr>
          </a:lstStyle>
          <a:p>
            <a:r>
              <a:rPr lang="en-US" smtClean="0"/>
              <a:t>Confidential &amp; for IFC Staff Only Working Draft – Discussion Paper Only</a:t>
            </a:r>
            <a:endParaRPr lang="en-US" dirty="0"/>
          </a:p>
        </p:txBody>
      </p:sp>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r="28536"/>
          <a:stretch/>
        </p:blipFill>
        <p:spPr>
          <a:xfrm>
            <a:off x="6853961" y="6347253"/>
            <a:ext cx="1963468" cy="353508"/>
          </a:xfrm>
          <a:prstGeom prst="rect">
            <a:avLst/>
          </a:prstGeom>
        </p:spPr>
      </p:pic>
    </p:spTree>
    <p:extLst>
      <p:ext uri="{BB962C8B-B14F-4D97-AF65-F5344CB8AC3E}">
        <p14:creationId xmlns:p14="http://schemas.microsoft.com/office/powerpoint/2010/main" val="3122150933"/>
      </p:ext>
    </p:extLst>
  </p:cSld>
  <p:clrMap bg1="lt1" tx1="dk1" bg2="lt2" tx2="dk2" accent1="accent1" accent2="accent2" accent3="accent3" accent4="accent4" accent5="accent5" accent6="accent6" hlink="hlink" folHlink="folHlink"/>
  <p:sldLayoutIdLst>
    <p:sldLayoutId id="2147485216" r:id="rId1"/>
    <p:sldLayoutId id="2147485217" r:id="rId2"/>
  </p:sldLayoutIdLst>
  <p:timing>
    <p:tnLst>
      <p:par>
        <p:cTn id="1" dur="indefinite" restart="never" nodeType="tmRoot"/>
      </p:par>
    </p:tnLst>
  </p:timing>
  <p:hf hdr="0" dt="0"/>
  <p:txStyles>
    <p:titleStyle>
      <a:lvl1pPr marL="0" indent="0" algn="l" rtl="0" eaLnBrk="1" fontAlgn="base" hangingPunct="1">
        <a:lnSpc>
          <a:spcPct val="100000"/>
        </a:lnSpc>
        <a:spcBef>
          <a:spcPts val="0"/>
        </a:spcBef>
        <a:spcAft>
          <a:spcPct val="0"/>
        </a:spcAft>
        <a:buFont typeface="Arial"/>
        <a:buNone/>
        <a:defRPr sz="2200" b="0" i="0" cap="all" baseline="0">
          <a:solidFill>
            <a:srgbClr val="021F43"/>
          </a:solidFill>
          <a:latin typeface="+mn-lt"/>
          <a:ea typeface="+mj-ea"/>
          <a:cs typeface="Andes ExtraLight"/>
        </a:defRPr>
      </a:lvl1pPr>
      <a:lvl2pPr algn="ctr" rtl="0" eaLnBrk="1" fontAlgn="base" hangingPunct="1">
        <a:spcBef>
          <a:spcPct val="0"/>
        </a:spcBef>
        <a:spcAft>
          <a:spcPct val="0"/>
        </a:spcAft>
        <a:defRPr sz="2600" b="1">
          <a:solidFill>
            <a:srgbClr val="014C6D"/>
          </a:solidFill>
          <a:latin typeface="Trebuchet MS" pitchFamily="34" charset="0"/>
        </a:defRPr>
      </a:lvl2pPr>
      <a:lvl3pPr algn="ctr" rtl="0" eaLnBrk="1" fontAlgn="base" hangingPunct="1">
        <a:spcBef>
          <a:spcPct val="0"/>
        </a:spcBef>
        <a:spcAft>
          <a:spcPct val="0"/>
        </a:spcAft>
        <a:defRPr sz="2600" b="1">
          <a:solidFill>
            <a:srgbClr val="014C6D"/>
          </a:solidFill>
          <a:latin typeface="Trebuchet MS" pitchFamily="34" charset="0"/>
        </a:defRPr>
      </a:lvl3pPr>
      <a:lvl4pPr algn="ctr" rtl="0" eaLnBrk="1" fontAlgn="base" hangingPunct="1">
        <a:spcBef>
          <a:spcPct val="0"/>
        </a:spcBef>
        <a:spcAft>
          <a:spcPct val="0"/>
        </a:spcAft>
        <a:defRPr sz="2600" b="1">
          <a:solidFill>
            <a:srgbClr val="014C6D"/>
          </a:solidFill>
          <a:latin typeface="Trebuchet MS" pitchFamily="34" charset="0"/>
        </a:defRPr>
      </a:lvl4pPr>
      <a:lvl5pPr algn="ctr" rtl="0" eaLnBrk="1" fontAlgn="base" hangingPunct="1">
        <a:spcBef>
          <a:spcPct val="0"/>
        </a:spcBef>
        <a:spcAft>
          <a:spcPct val="0"/>
        </a:spcAft>
        <a:defRPr sz="2600" b="1">
          <a:solidFill>
            <a:srgbClr val="014C6D"/>
          </a:solidFill>
          <a:latin typeface="Trebuchet MS" pitchFamily="34"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marL="0" indent="0" algn="l" rtl="0" eaLnBrk="1" fontAlgn="base" hangingPunct="1">
        <a:lnSpc>
          <a:spcPct val="150000"/>
        </a:lnSpc>
        <a:spcBef>
          <a:spcPts val="1800"/>
        </a:spcBef>
        <a:spcAft>
          <a:spcPct val="0"/>
        </a:spcAft>
        <a:buClr>
          <a:schemeClr val="tx2">
            <a:lumMod val="75000"/>
            <a:lumOff val="25000"/>
          </a:schemeClr>
        </a:buClr>
        <a:buNone/>
        <a:defRPr sz="1800" b="0" i="0" baseline="0">
          <a:solidFill>
            <a:schemeClr val="tx2">
              <a:lumMod val="65000"/>
              <a:lumOff val="35000"/>
            </a:schemeClr>
          </a:solidFill>
          <a:latin typeface="Arial"/>
          <a:ea typeface="+mn-ea"/>
          <a:cs typeface="Arial"/>
        </a:defRPr>
      </a:lvl1pPr>
      <a:lvl2pPr marL="285750"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2pPr>
      <a:lvl3pPr marL="285750" indent="-285750" algn="l" rtl="0" eaLnBrk="1" fontAlgn="base" hangingPunct="1">
        <a:lnSpc>
          <a:spcPct val="110000"/>
        </a:lnSpc>
        <a:spcBef>
          <a:spcPts val="0"/>
        </a:spcBef>
        <a:spcAft>
          <a:spcPct val="0"/>
        </a:spcAft>
        <a:buClr>
          <a:schemeClr val="tx1"/>
        </a:buClr>
        <a:buFont typeface="Arial"/>
        <a:buChar char="•"/>
        <a:defRPr sz="1800" b="0" i="0" baseline="0">
          <a:solidFill>
            <a:schemeClr val="tx2"/>
          </a:solidFill>
          <a:latin typeface="Arial"/>
          <a:cs typeface="Arial"/>
        </a:defRPr>
      </a:lvl3pPr>
      <a:lvl4pPr marL="832104"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4pPr>
      <a:lvl5pPr marL="1197864"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5pPr>
      <a:lvl6pPr marL="502920" indent="-228600" algn="l" rtl="0" eaLnBrk="1" fontAlgn="base" hangingPunct="1">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08" name="Freeform 84"/>
          <p:cNvSpPr>
            <a:spLocks/>
          </p:cNvSpPr>
          <p:nvPr/>
        </p:nvSpPr>
        <p:spPr bwMode="auto">
          <a:xfrm flipH="1">
            <a:off x="8189913" y="6323013"/>
            <a:ext cx="349250" cy="534987"/>
          </a:xfrm>
          <a:custGeom>
            <a:avLst/>
            <a:gdLst/>
            <a:ahLst/>
            <a:cxnLst>
              <a:cxn ang="0">
                <a:pos x="0" y="0"/>
              </a:cxn>
              <a:cxn ang="0">
                <a:pos x="38" y="110"/>
              </a:cxn>
              <a:cxn ang="0">
                <a:pos x="78" y="216"/>
              </a:cxn>
              <a:cxn ang="0">
                <a:pos x="106" y="304"/>
              </a:cxn>
              <a:cxn ang="0">
                <a:pos x="136" y="398"/>
              </a:cxn>
              <a:cxn ang="0">
                <a:pos x="164" y="506"/>
              </a:cxn>
              <a:cxn ang="0">
                <a:pos x="206" y="672"/>
              </a:cxn>
              <a:cxn ang="0">
                <a:pos x="236" y="788"/>
              </a:cxn>
              <a:cxn ang="0">
                <a:pos x="272" y="990"/>
              </a:cxn>
              <a:cxn ang="0">
                <a:pos x="286" y="1086"/>
              </a:cxn>
              <a:cxn ang="0">
                <a:pos x="302" y="1194"/>
              </a:cxn>
              <a:cxn ang="0">
                <a:pos x="638" y="1194"/>
              </a:cxn>
              <a:cxn ang="0">
                <a:pos x="624" y="1142"/>
              </a:cxn>
              <a:cxn ang="0">
                <a:pos x="598" y="1060"/>
              </a:cxn>
              <a:cxn ang="0">
                <a:pos x="572" y="980"/>
              </a:cxn>
              <a:cxn ang="0">
                <a:pos x="548" y="912"/>
              </a:cxn>
              <a:cxn ang="0">
                <a:pos x="494" y="784"/>
              </a:cxn>
              <a:cxn ang="0">
                <a:pos x="456" y="698"/>
              </a:cxn>
              <a:cxn ang="0">
                <a:pos x="424" y="626"/>
              </a:cxn>
              <a:cxn ang="0">
                <a:pos x="378" y="532"/>
              </a:cxn>
              <a:cxn ang="0">
                <a:pos x="340" y="470"/>
              </a:cxn>
              <a:cxn ang="0">
                <a:pos x="306" y="414"/>
              </a:cxn>
              <a:cxn ang="0">
                <a:pos x="268" y="342"/>
              </a:cxn>
              <a:cxn ang="0">
                <a:pos x="228" y="286"/>
              </a:cxn>
              <a:cxn ang="0">
                <a:pos x="174" y="210"/>
              </a:cxn>
              <a:cxn ang="0">
                <a:pos x="122" y="140"/>
              </a:cxn>
              <a:cxn ang="0">
                <a:pos x="58" y="52"/>
              </a:cxn>
              <a:cxn ang="0">
                <a:pos x="30" y="20"/>
              </a:cxn>
              <a:cxn ang="0">
                <a:pos x="0" y="0"/>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w="9525" cap="flat" cmpd="sng">
            <a:noFill/>
            <a:prstDash val="solid"/>
            <a:round/>
            <a:headEnd type="none" w="med" len="med"/>
            <a:tailEnd type="none" w="med" len="med"/>
          </a:ln>
          <a:effectLst/>
        </p:spPr>
        <p:txBody>
          <a:bodyPr wrap="none" lIns="0" tIns="0" rIns="0" bIns="0" anchor="ctr"/>
          <a:lstStyle/>
          <a:p>
            <a:pPr>
              <a:spcBef>
                <a:spcPct val="50000"/>
              </a:spcBef>
              <a:buFontTx/>
              <a:buChar char="•"/>
              <a:defRPr/>
            </a:pPr>
            <a:endParaRPr lang="en-US" sz="1300" b="0" dirty="0"/>
          </a:p>
        </p:txBody>
      </p:sp>
      <p:sp>
        <p:nvSpPr>
          <p:cNvPr id="1109" name="Freeform 85"/>
          <p:cNvSpPr>
            <a:spLocks/>
          </p:cNvSpPr>
          <p:nvPr/>
        </p:nvSpPr>
        <p:spPr bwMode="auto">
          <a:xfrm flipH="1">
            <a:off x="8545513" y="6146800"/>
            <a:ext cx="246062" cy="165100"/>
          </a:xfrm>
          <a:custGeom>
            <a:avLst/>
            <a:gdLst/>
            <a:ahLst/>
            <a:cxnLst>
              <a:cxn ang="0">
                <a:pos x="448" y="372"/>
              </a:cxn>
              <a:cxn ang="0">
                <a:pos x="388" y="302"/>
              </a:cxn>
              <a:cxn ang="0">
                <a:pos x="280" y="208"/>
              </a:cxn>
              <a:cxn ang="0">
                <a:pos x="210" y="142"/>
              </a:cxn>
              <a:cxn ang="0">
                <a:pos x="140" y="94"/>
              </a:cxn>
              <a:cxn ang="0">
                <a:pos x="64" y="44"/>
              </a:cxn>
              <a:cxn ang="0">
                <a:pos x="0" y="0"/>
              </a:cxn>
              <a:cxn ang="0">
                <a:pos x="280" y="0"/>
              </a:cxn>
              <a:cxn ang="0">
                <a:pos x="300" y="36"/>
              </a:cxn>
              <a:cxn ang="0">
                <a:pos x="324" y="82"/>
              </a:cxn>
              <a:cxn ang="0">
                <a:pos x="346" y="134"/>
              </a:cxn>
              <a:cxn ang="0">
                <a:pos x="378" y="206"/>
              </a:cxn>
              <a:cxn ang="0">
                <a:pos x="408" y="264"/>
              </a:cxn>
              <a:cxn ang="0">
                <a:pos x="434" y="334"/>
              </a:cxn>
              <a:cxn ang="0">
                <a:pos x="448" y="372"/>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w="9525" cap="flat" cmpd="sng">
            <a:noFill/>
            <a:prstDash val="solid"/>
            <a:round/>
            <a:headEnd type="none" w="med" len="med"/>
            <a:tailEnd type="none" w="med" len="med"/>
          </a:ln>
          <a:effectLst/>
        </p:spPr>
        <p:txBody>
          <a:bodyPr wrap="none" lIns="0" tIns="0" rIns="0" bIns="0" anchor="ctr"/>
          <a:lstStyle/>
          <a:p>
            <a:pPr marL="0" indent="0" algn="l">
              <a:lnSpc>
                <a:spcPct val="100000"/>
              </a:lnSpc>
              <a:spcBef>
                <a:spcPts val="0"/>
              </a:spcBef>
              <a:buFontTx/>
              <a:buNone/>
              <a:defRPr/>
            </a:pPr>
            <a:endParaRPr lang="en-US" sz="2000" b="0" i="0" baseline="0" dirty="0">
              <a:solidFill>
                <a:schemeClr val="tx2"/>
              </a:solidFill>
              <a:latin typeface="+mn-lt"/>
            </a:endParaRPr>
          </a:p>
        </p:txBody>
      </p:sp>
      <p:sp>
        <p:nvSpPr>
          <p:cNvPr id="1032" name="Rectangle 2"/>
          <p:cNvSpPr>
            <a:spLocks noGrp="1" noChangeArrowheads="1"/>
          </p:cNvSpPr>
          <p:nvPr>
            <p:ph type="title"/>
          </p:nvPr>
        </p:nvSpPr>
        <p:spPr bwMode="auto">
          <a:xfrm>
            <a:off x="356934" y="301625"/>
            <a:ext cx="8462029" cy="1208087"/>
          </a:xfrm>
          <a:prstGeom prst="rect">
            <a:avLst/>
          </a:prstGeom>
          <a:noFill/>
          <a:ln w="9525">
            <a:noFill/>
            <a:miter lim="800000"/>
            <a:headEnd/>
            <a:tailEnd/>
          </a:ln>
        </p:spPr>
        <p:txBody>
          <a:bodyPr vert="horz" wrap="square" lIns="0" tIns="0" rIns="0" bIns="0" numCol="1" anchor="b" anchorCtr="0" compatLnSpc="1">
            <a:prstTxWarp prst="textNoShape">
              <a:avLst/>
            </a:prstTxWarp>
            <a:normAutofit/>
          </a:bodyPr>
          <a:lstStyle/>
          <a:p>
            <a:pPr lvl="0"/>
            <a:r>
              <a:rPr lang="en-US" dirty="0" smtClean="0"/>
              <a:t>Click to edit Master title style</a:t>
            </a:r>
          </a:p>
        </p:txBody>
      </p:sp>
      <p:sp>
        <p:nvSpPr>
          <p:cNvPr id="1033" name="Rectangle 3"/>
          <p:cNvSpPr>
            <a:spLocks noGrp="1" noChangeArrowheads="1"/>
          </p:cNvSpPr>
          <p:nvPr>
            <p:ph type="body" idx="1"/>
          </p:nvPr>
        </p:nvSpPr>
        <p:spPr bwMode="auto">
          <a:xfrm>
            <a:off x="356934" y="1697789"/>
            <a:ext cx="8479592" cy="43891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Paragraph content</a:t>
            </a:r>
          </a:p>
          <a:p>
            <a:pPr lvl="1"/>
            <a:r>
              <a:rPr lang="en-US" dirty="0" smtClean="0"/>
              <a:t>Bullets</a:t>
            </a:r>
          </a:p>
          <a:p>
            <a:pPr lvl="5"/>
            <a:r>
              <a:rPr lang="en-US" dirty="0" smtClean="0"/>
              <a:t>Bullets</a:t>
            </a:r>
          </a:p>
          <a:p>
            <a:pPr lvl="3"/>
            <a:r>
              <a:rPr lang="en-US" dirty="0" smtClean="0"/>
              <a:t>Bullets</a:t>
            </a:r>
          </a:p>
          <a:p>
            <a:pPr lvl="4"/>
            <a:r>
              <a:rPr lang="en-US" dirty="0" smtClean="0"/>
              <a:t>Bullets</a:t>
            </a:r>
          </a:p>
        </p:txBody>
      </p:sp>
      <p:sp>
        <p:nvSpPr>
          <p:cNvPr id="1030" name="Rectangle 6"/>
          <p:cNvSpPr>
            <a:spLocks noGrp="1" noChangeArrowheads="1"/>
          </p:cNvSpPr>
          <p:nvPr>
            <p:ph type="sldNum" sz="quarter" idx="4"/>
          </p:nvPr>
        </p:nvSpPr>
        <p:spPr bwMode="auto">
          <a:xfrm>
            <a:off x="356934" y="6350002"/>
            <a:ext cx="552283" cy="35844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a:solidFill>
                  <a:srgbClr val="7F7F7F"/>
                </a:solidFill>
                <a:latin typeface="Arial"/>
                <a:cs typeface="Arial"/>
              </a:defRPr>
            </a:lvl1pPr>
          </a:lstStyle>
          <a:p>
            <a:pPr>
              <a:defRPr/>
            </a:pPr>
            <a:fld id="{A91C009A-D183-4B06-A7F0-ADEC358427FA}" type="slidenum">
              <a:rPr lang="en-US" smtClean="0"/>
              <a:pPr>
                <a:defRPr/>
              </a:pPr>
              <a:t>‹#›</a:t>
            </a:fld>
            <a:endParaRPr lang="en-US" dirty="0"/>
          </a:p>
        </p:txBody>
      </p:sp>
      <p:sp>
        <p:nvSpPr>
          <p:cNvPr id="8" name="TextBox 7"/>
          <p:cNvSpPr txBox="1"/>
          <p:nvPr/>
        </p:nvSpPr>
        <p:spPr>
          <a:xfrm>
            <a:off x="8683625" y="6207125"/>
            <a:ext cx="184666" cy="338554"/>
          </a:xfrm>
          <a:prstGeom prst="rect">
            <a:avLst/>
          </a:prstGeom>
          <a:noFill/>
        </p:spPr>
        <p:txBody>
          <a:bodyPr wrap="none" rtlCol="0">
            <a:spAutoFit/>
          </a:bodyPr>
          <a:lstStyle/>
          <a:p>
            <a:endParaRPr lang="en-US" dirty="0"/>
          </a:p>
        </p:txBody>
      </p:sp>
      <p:sp>
        <p:nvSpPr>
          <p:cNvPr id="3" name="Footer Placeholder 2"/>
          <p:cNvSpPr>
            <a:spLocks noGrp="1"/>
          </p:cNvSpPr>
          <p:nvPr>
            <p:ph type="ftr" sz="quarter" idx="3"/>
          </p:nvPr>
        </p:nvSpPr>
        <p:spPr>
          <a:xfrm>
            <a:off x="1002632" y="6356350"/>
            <a:ext cx="5708314" cy="365125"/>
          </a:xfrm>
          <a:prstGeom prst="rect">
            <a:avLst/>
          </a:prstGeom>
        </p:spPr>
        <p:txBody>
          <a:bodyPr vert="horz" lIns="91440" tIns="45720" rIns="91440" bIns="45720" rtlCol="0" anchor="ctr"/>
          <a:lstStyle>
            <a:lvl1pPr algn="l">
              <a:defRPr sz="1200" b="0">
                <a:solidFill>
                  <a:srgbClr val="7F7F7F"/>
                </a:solidFill>
                <a:latin typeface="+mn-lt"/>
              </a:defRPr>
            </a:lvl1pPr>
          </a:lstStyle>
          <a:p>
            <a:r>
              <a:rPr lang="en-US" smtClean="0"/>
              <a:t>Confidential &amp; for IFC Staff Only Working Draft – Discussion Paper Only</a:t>
            </a:r>
            <a:endParaRPr lang="en-US" dirty="0"/>
          </a:p>
        </p:txBody>
      </p:sp>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r="28536"/>
          <a:stretch/>
        </p:blipFill>
        <p:spPr>
          <a:xfrm>
            <a:off x="6853961" y="6347253"/>
            <a:ext cx="1963468" cy="353508"/>
          </a:xfrm>
          <a:prstGeom prst="rect">
            <a:avLst/>
          </a:prstGeom>
        </p:spPr>
      </p:pic>
    </p:spTree>
    <p:extLst>
      <p:ext uri="{BB962C8B-B14F-4D97-AF65-F5344CB8AC3E}">
        <p14:creationId xmlns:p14="http://schemas.microsoft.com/office/powerpoint/2010/main" val="3279488579"/>
      </p:ext>
    </p:extLst>
  </p:cSld>
  <p:clrMap bg1="lt1" tx1="dk1" bg2="lt2" tx2="dk2" accent1="accent1" accent2="accent2" accent3="accent3" accent4="accent4" accent5="accent5" accent6="accent6" hlink="hlink" folHlink="folHlink"/>
  <p:sldLayoutIdLst>
    <p:sldLayoutId id="2147485219" r:id="rId1"/>
    <p:sldLayoutId id="2147485220" r:id="rId2"/>
  </p:sldLayoutIdLst>
  <p:timing>
    <p:tnLst>
      <p:par>
        <p:cTn id="1" dur="indefinite" restart="never" nodeType="tmRoot"/>
      </p:par>
    </p:tnLst>
  </p:timing>
  <p:hf hdr="0" dt="0"/>
  <p:txStyles>
    <p:titleStyle>
      <a:lvl1pPr marL="0" indent="0" algn="l" rtl="0" eaLnBrk="1" fontAlgn="base" hangingPunct="1">
        <a:lnSpc>
          <a:spcPct val="100000"/>
        </a:lnSpc>
        <a:spcBef>
          <a:spcPts val="0"/>
        </a:spcBef>
        <a:spcAft>
          <a:spcPct val="0"/>
        </a:spcAft>
        <a:buFont typeface="Arial"/>
        <a:buNone/>
        <a:defRPr sz="2200" b="0" i="0" cap="all" baseline="0">
          <a:solidFill>
            <a:schemeClr val="tx2">
              <a:lumMod val="65000"/>
              <a:lumOff val="35000"/>
            </a:schemeClr>
          </a:solidFill>
          <a:latin typeface="+mn-lt"/>
          <a:ea typeface="+mj-ea"/>
          <a:cs typeface="Andes ExtraLight"/>
        </a:defRPr>
      </a:lvl1pPr>
      <a:lvl2pPr algn="ctr" rtl="0" eaLnBrk="1" fontAlgn="base" hangingPunct="1">
        <a:spcBef>
          <a:spcPct val="0"/>
        </a:spcBef>
        <a:spcAft>
          <a:spcPct val="0"/>
        </a:spcAft>
        <a:defRPr sz="2600" b="1">
          <a:solidFill>
            <a:srgbClr val="014C6D"/>
          </a:solidFill>
          <a:latin typeface="Trebuchet MS" pitchFamily="34" charset="0"/>
        </a:defRPr>
      </a:lvl2pPr>
      <a:lvl3pPr algn="ctr" rtl="0" eaLnBrk="1" fontAlgn="base" hangingPunct="1">
        <a:spcBef>
          <a:spcPct val="0"/>
        </a:spcBef>
        <a:spcAft>
          <a:spcPct val="0"/>
        </a:spcAft>
        <a:defRPr sz="2600" b="1">
          <a:solidFill>
            <a:srgbClr val="014C6D"/>
          </a:solidFill>
          <a:latin typeface="Trebuchet MS" pitchFamily="34" charset="0"/>
        </a:defRPr>
      </a:lvl3pPr>
      <a:lvl4pPr algn="ctr" rtl="0" eaLnBrk="1" fontAlgn="base" hangingPunct="1">
        <a:spcBef>
          <a:spcPct val="0"/>
        </a:spcBef>
        <a:spcAft>
          <a:spcPct val="0"/>
        </a:spcAft>
        <a:defRPr sz="2600" b="1">
          <a:solidFill>
            <a:srgbClr val="014C6D"/>
          </a:solidFill>
          <a:latin typeface="Trebuchet MS" pitchFamily="34" charset="0"/>
        </a:defRPr>
      </a:lvl4pPr>
      <a:lvl5pPr algn="ctr" rtl="0" eaLnBrk="1" fontAlgn="base" hangingPunct="1">
        <a:spcBef>
          <a:spcPct val="0"/>
        </a:spcBef>
        <a:spcAft>
          <a:spcPct val="0"/>
        </a:spcAft>
        <a:defRPr sz="2600" b="1">
          <a:solidFill>
            <a:srgbClr val="014C6D"/>
          </a:solidFill>
          <a:latin typeface="Trebuchet MS" pitchFamily="34"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marL="0" indent="0" algn="l" rtl="0" eaLnBrk="1" fontAlgn="base" hangingPunct="1">
        <a:lnSpc>
          <a:spcPct val="150000"/>
        </a:lnSpc>
        <a:spcBef>
          <a:spcPts val="1800"/>
        </a:spcBef>
        <a:spcAft>
          <a:spcPct val="0"/>
        </a:spcAft>
        <a:buClr>
          <a:schemeClr val="tx2">
            <a:lumMod val="75000"/>
            <a:lumOff val="25000"/>
          </a:schemeClr>
        </a:buClr>
        <a:buNone/>
        <a:defRPr sz="1800" b="0" i="0" baseline="0">
          <a:solidFill>
            <a:schemeClr val="tx2">
              <a:lumMod val="65000"/>
              <a:lumOff val="35000"/>
            </a:schemeClr>
          </a:solidFill>
          <a:latin typeface="Arial"/>
          <a:ea typeface="+mn-ea"/>
          <a:cs typeface="Arial"/>
        </a:defRPr>
      </a:lvl1pPr>
      <a:lvl2pPr marL="285750"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2pPr>
      <a:lvl3pPr marL="285750" indent="-285750" algn="l" rtl="0" eaLnBrk="1" fontAlgn="base" hangingPunct="1">
        <a:lnSpc>
          <a:spcPct val="110000"/>
        </a:lnSpc>
        <a:spcBef>
          <a:spcPts val="0"/>
        </a:spcBef>
        <a:spcAft>
          <a:spcPct val="0"/>
        </a:spcAft>
        <a:buClr>
          <a:schemeClr val="tx1"/>
        </a:buClr>
        <a:buFont typeface="Arial"/>
        <a:buChar char="•"/>
        <a:defRPr sz="1800" b="0" i="0" baseline="0">
          <a:solidFill>
            <a:schemeClr val="tx2"/>
          </a:solidFill>
          <a:latin typeface="Arial"/>
          <a:cs typeface="Arial"/>
        </a:defRPr>
      </a:lvl3pPr>
      <a:lvl4pPr marL="832104"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4pPr>
      <a:lvl5pPr marL="1197864"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5pPr>
      <a:lvl6pPr marL="502920" indent="-228600" algn="l" rtl="0" eaLnBrk="1" fontAlgn="base" hangingPunct="1">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08" name="Freeform 84"/>
          <p:cNvSpPr>
            <a:spLocks/>
          </p:cNvSpPr>
          <p:nvPr/>
        </p:nvSpPr>
        <p:spPr bwMode="auto">
          <a:xfrm flipH="1">
            <a:off x="8189913" y="6323013"/>
            <a:ext cx="349250" cy="534987"/>
          </a:xfrm>
          <a:custGeom>
            <a:avLst/>
            <a:gdLst/>
            <a:ahLst/>
            <a:cxnLst>
              <a:cxn ang="0">
                <a:pos x="0" y="0"/>
              </a:cxn>
              <a:cxn ang="0">
                <a:pos x="38" y="110"/>
              </a:cxn>
              <a:cxn ang="0">
                <a:pos x="78" y="216"/>
              </a:cxn>
              <a:cxn ang="0">
                <a:pos x="106" y="304"/>
              </a:cxn>
              <a:cxn ang="0">
                <a:pos x="136" y="398"/>
              </a:cxn>
              <a:cxn ang="0">
                <a:pos x="164" y="506"/>
              </a:cxn>
              <a:cxn ang="0">
                <a:pos x="206" y="672"/>
              </a:cxn>
              <a:cxn ang="0">
                <a:pos x="236" y="788"/>
              </a:cxn>
              <a:cxn ang="0">
                <a:pos x="272" y="990"/>
              </a:cxn>
              <a:cxn ang="0">
                <a:pos x="286" y="1086"/>
              </a:cxn>
              <a:cxn ang="0">
                <a:pos x="302" y="1194"/>
              </a:cxn>
              <a:cxn ang="0">
                <a:pos x="638" y="1194"/>
              </a:cxn>
              <a:cxn ang="0">
                <a:pos x="624" y="1142"/>
              </a:cxn>
              <a:cxn ang="0">
                <a:pos x="598" y="1060"/>
              </a:cxn>
              <a:cxn ang="0">
                <a:pos x="572" y="980"/>
              </a:cxn>
              <a:cxn ang="0">
                <a:pos x="548" y="912"/>
              </a:cxn>
              <a:cxn ang="0">
                <a:pos x="494" y="784"/>
              </a:cxn>
              <a:cxn ang="0">
                <a:pos x="456" y="698"/>
              </a:cxn>
              <a:cxn ang="0">
                <a:pos x="424" y="626"/>
              </a:cxn>
              <a:cxn ang="0">
                <a:pos x="378" y="532"/>
              </a:cxn>
              <a:cxn ang="0">
                <a:pos x="340" y="470"/>
              </a:cxn>
              <a:cxn ang="0">
                <a:pos x="306" y="414"/>
              </a:cxn>
              <a:cxn ang="0">
                <a:pos x="268" y="342"/>
              </a:cxn>
              <a:cxn ang="0">
                <a:pos x="228" y="286"/>
              </a:cxn>
              <a:cxn ang="0">
                <a:pos x="174" y="210"/>
              </a:cxn>
              <a:cxn ang="0">
                <a:pos x="122" y="140"/>
              </a:cxn>
              <a:cxn ang="0">
                <a:pos x="58" y="52"/>
              </a:cxn>
              <a:cxn ang="0">
                <a:pos x="30" y="20"/>
              </a:cxn>
              <a:cxn ang="0">
                <a:pos x="0" y="0"/>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w="9525" cap="flat" cmpd="sng">
            <a:noFill/>
            <a:prstDash val="solid"/>
            <a:round/>
            <a:headEnd type="none" w="med" len="med"/>
            <a:tailEnd type="none" w="med" len="med"/>
          </a:ln>
          <a:effectLst/>
        </p:spPr>
        <p:txBody>
          <a:bodyPr wrap="none" lIns="0" tIns="0" rIns="0" bIns="0" anchor="ctr"/>
          <a:lstStyle/>
          <a:p>
            <a:pPr>
              <a:spcBef>
                <a:spcPct val="50000"/>
              </a:spcBef>
              <a:buFontTx/>
              <a:buChar char="•"/>
              <a:defRPr/>
            </a:pPr>
            <a:endParaRPr lang="en-US" sz="1300" b="0" dirty="0"/>
          </a:p>
        </p:txBody>
      </p:sp>
      <p:sp>
        <p:nvSpPr>
          <p:cNvPr id="1109" name="Freeform 85"/>
          <p:cNvSpPr>
            <a:spLocks/>
          </p:cNvSpPr>
          <p:nvPr/>
        </p:nvSpPr>
        <p:spPr bwMode="auto">
          <a:xfrm flipH="1">
            <a:off x="8545513" y="6146800"/>
            <a:ext cx="246062" cy="165100"/>
          </a:xfrm>
          <a:custGeom>
            <a:avLst/>
            <a:gdLst/>
            <a:ahLst/>
            <a:cxnLst>
              <a:cxn ang="0">
                <a:pos x="448" y="372"/>
              </a:cxn>
              <a:cxn ang="0">
                <a:pos x="388" y="302"/>
              </a:cxn>
              <a:cxn ang="0">
                <a:pos x="280" y="208"/>
              </a:cxn>
              <a:cxn ang="0">
                <a:pos x="210" y="142"/>
              </a:cxn>
              <a:cxn ang="0">
                <a:pos x="140" y="94"/>
              </a:cxn>
              <a:cxn ang="0">
                <a:pos x="64" y="44"/>
              </a:cxn>
              <a:cxn ang="0">
                <a:pos x="0" y="0"/>
              </a:cxn>
              <a:cxn ang="0">
                <a:pos x="280" y="0"/>
              </a:cxn>
              <a:cxn ang="0">
                <a:pos x="300" y="36"/>
              </a:cxn>
              <a:cxn ang="0">
                <a:pos x="324" y="82"/>
              </a:cxn>
              <a:cxn ang="0">
                <a:pos x="346" y="134"/>
              </a:cxn>
              <a:cxn ang="0">
                <a:pos x="378" y="206"/>
              </a:cxn>
              <a:cxn ang="0">
                <a:pos x="408" y="264"/>
              </a:cxn>
              <a:cxn ang="0">
                <a:pos x="434" y="334"/>
              </a:cxn>
              <a:cxn ang="0">
                <a:pos x="448" y="372"/>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w="9525" cap="flat" cmpd="sng">
            <a:noFill/>
            <a:prstDash val="solid"/>
            <a:round/>
            <a:headEnd type="none" w="med" len="med"/>
            <a:tailEnd type="none" w="med" len="med"/>
          </a:ln>
          <a:effectLst/>
        </p:spPr>
        <p:txBody>
          <a:bodyPr wrap="none" lIns="0" tIns="0" rIns="0" bIns="0" anchor="ctr"/>
          <a:lstStyle/>
          <a:p>
            <a:pPr marL="0" indent="0" algn="l">
              <a:lnSpc>
                <a:spcPct val="100000"/>
              </a:lnSpc>
              <a:spcBef>
                <a:spcPts val="0"/>
              </a:spcBef>
              <a:buFontTx/>
              <a:buNone/>
              <a:defRPr/>
            </a:pPr>
            <a:endParaRPr lang="en-US" sz="2000" b="0" i="0" baseline="0" dirty="0">
              <a:solidFill>
                <a:schemeClr val="tx2"/>
              </a:solidFill>
              <a:latin typeface="+mn-lt"/>
            </a:endParaRPr>
          </a:p>
        </p:txBody>
      </p:sp>
      <p:sp>
        <p:nvSpPr>
          <p:cNvPr id="1032" name="Rectangle 2"/>
          <p:cNvSpPr>
            <a:spLocks noGrp="1" noChangeArrowheads="1"/>
          </p:cNvSpPr>
          <p:nvPr>
            <p:ph type="title"/>
          </p:nvPr>
        </p:nvSpPr>
        <p:spPr bwMode="auto">
          <a:xfrm>
            <a:off x="356934" y="301625"/>
            <a:ext cx="8462029" cy="1208087"/>
          </a:xfrm>
          <a:prstGeom prst="rect">
            <a:avLst/>
          </a:prstGeom>
          <a:noFill/>
          <a:ln w="9525">
            <a:noFill/>
            <a:miter lim="800000"/>
            <a:headEnd/>
            <a:tailEnd/>
          </a:ln>
        </p:spPr>
        <p:txBody>
          <a:bodyPr vert="horz" wrap="square" lIns="0" tIns="0" rIns="0" bIns="0" numCol="1" anchor="b" anchorCtr="0" compatLnSpc="1">
            <a:prstTxWarp prst="textNoShape">
              <a:avLst/>
            </a:prstTxWarp>
            <a:normAutofit/>
          </a:bodyPr>
          <a:lstStyle/>
          <a:p>
            <a:pPr lvl="0"/>
            <a:r>
              <a:rPr lang="en-US" dirty="0" smtClean="0"/>
              <a:t>Click to edit Master title style</a:t>
            </a:r>
          </a:p>
        </p:txBody>
      </p:sp>
      <p:sp>
        <p:nvSpPr>
          <p:cNvPr id="1033" name="Rectangle 3"/>
          <p:cNvSpPr>
            <a:spLocks noGrp="1" noChangeArrowheads="1"/>
          </p:cNvSpPr>
          <p:nvPr>
            <p:ph type="body" idx="1"/>
          </p:nvPr>
        </p:nvSpPr>
        <p:spPr bwMode="auto">
          <a:xfrm>
            <a:off x="356934" y="1697789"/>
            <a:ext cx="8479592" cy="43891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Paragraph content</a:t>
            </a:r>
          </a:p>
          <a:p>
            <a:pPr lvl="1"/>
            <a:r>
              <a:rPr lang="en-US" dirty="0" smtClean="0"/>
              <a:t>Bullets</a:t>
            </a:r>
          </a:p>
          <a:p>
            <a:pPr lvl="5"/>
            <a:r>
              <a:rPr lang="en-US" dirty="0" smtClean="0"/>
              <a:t>Bullets</a:t>
            </a:r>
          </a:p>
          <a:p>
            <a:pPr lvl="3"/>
            <a:r>
              <a:rPr lang="en-US" dirty="0" smtClean="0"/>
              <a:t>Bullets</a:t>
            </a:r>
          </a:p>
          <a:p>
            <a:pPr lvl="4"/>
            <a:r>
              <a:rPr lang="en-US" dirty="0" smtClean="0"/>
              <a:t>Bullets</a:t>
            </a:r>
          </a:p>
        </p:txBody>
      </p:sp>
      <p:sp>
        <p:nvSpPr>
          <p:cNvPr id="1030" name="Rectangle 6"/>
          <p:cNvSpPr>
            <a:spLocks noGrp="1" noChangeArrowheads="1"/>
          </p:cNvSpPr>
          <p:nvPr>
            <p:ph type="sldNum" sz="quarter" idx="4"/>
          </p:nvPr>
        </p:nvSpPr>
        <p:spPr bwMode="auto">
          <a:xfrm>
            <a:off x="356934" y="6350002"/>
            <a:ext cx="552283" cy="35844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a:solidFill>
                  <a:srgbClr val="7F7F7F"/>
                </a:solidFill>
                <a:latin typeface="Arial"/>
                <a:cs typeface="Arial"/>
              </a:defRPr>
            </a:lvl1pPr>
          </a:lstStyle>
          <a:p>
            <a:pPr>
              <a:defRPr/>
            </a:pPr>
            <a:fld id="{A91C009A-D183-4B06-A7F0-ADEC358427FA}" type="slidenum">
              <a:rPr lang="en-US" smtClean="0"/>
              <a:pPr>
                <a:defRPr/>
              </a:pPr>
              <a:t>‹#›</a:t>
            </a:fld>
            <a:endParaRPr lang="en-US" dirty="0"/>
          </a:p>
        </p:txBody>
      </p:sp>
      <p:sp>
        <p:nvSpPr>
          <p:cNvPr id="8" name="TextBox 7"/>
          <p:cNvSpPr txBox="1"/>
          <p:nvPr/>
        </p:nvSpPr>
        <p:spPr>
          <a:xfrm>
            <a:off x="8683625" y="6207125"/>
            <a:ext cx="184666" cy="338554"/>
          </a:xfrm>
          <a:prstGeom prst="rect">
            <a:avLst/>
          </a:prstGeom>
          <a:noFill/>
        </p:spPr>
        <p:txBody>
          <a:bodyPr wrap="none" rtlCol="0">
            <a:spAutoFit/>
          </a:bodyPr>
          <a:lstStyle/>
          <a:p>
            <a:endParaRPr lang="en-US" dirty="0"/>
          </a:p>
        </p:txBody>
      </p:sp>
      <p:sp>
        <p:nvSpPr>
          <p:cNvPr id="3" name="Footer Placeholder 2"/>
          <p:cNvSpPr>
            <a:spLocks noGrp="1"/>
          </p:cNvSpPr>
          <p:nvPr>
            <p:ph type="ftr" sz="quarter" idx="3"/>
          </p:nvPr>
        </p:nvSpPr>
        <p:spPr>
          <a:xfrm>
            <a:off x="1002632" y="6356350"/>
            <a:ext cx="5708314" cy="365125"/>
          </a:xfrm>
          <a:prstGeom prst="rect">
            <a:avLst/>
          </a:prstGeom>
        </p:spPr>
        <p:txBody>
          <a:bodyPr vert="horz" lIns="91440" tIns="45720" rIns="91440" bIns="45720" rtlCol="0" anchor="ctr"/>
          <a:lstStyle>
            <a:lvl1pPr algn="l">
              <a:defRPr sz="1200" b="0">
                <a:solidFill>
                  <a:srgbClr val="7F7F7F"/>
                </a:solidFill>
                <a:latin typeface="+mn-lt"/>
              </a:defRPr>
            </a:lvl1pPr>
          </a:lstStyle>
          <a:p>
            <a:r>
              <a:rPr lang="en-US" smtClean="0"/>
              <a:t>Confidential &amp; for IFC Staff Only Working Draft – Discussion Paper Only</a:t>
            </a:r>
            <a:endParaRPr lang="en-US" dirty="0"/>
          </a:p>
        </p:txBody>
      </p:sp>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r="28536"/>
          <a:stretch/>
        </p:blipFill>
        <p:spPr>
          <a:xfrm>
            <a:off x="6853961" y="6347253"/>
            <a:ext cx="1963468" cy="353508"/>
          </a:xfrm>
          <a:prstGeom prst="rect">
            <a:avLst/>
          </a:prstGeom>
        </p:spPr>
      </p:pic>
    </p:spTree>
    <p:extLst>
      <p:ext uri="{BB962C8B-B14F-4D97-AF65-F5344CB8AC3E}">
        <p14:creationId xmlns:p14="http://schemas.microsoft.com/office/powerpoint/2010/main" val="3852487900"/>
      </p:ext>
    </p:extLst>
  </p:cSld>
  <p:clrMap bg1="lt1" tx1="dk1" bg2="lt2" tx2="dk2" accent1="accent1" accent2="accent2" accent3="accent3" accent4="accent4" accent5="accent5" accent6="accent6" hlink="hlink" folHlink="folHlink"/>
  <p:sldLayoutIdLst>
    <p:sldLayoutId id="2147485222" r:id="rId1"/>
  </p:sldLayoutIdLst>
  <p:timing>
    <p:tnLst>
      <p:par>
        <p:cTn id="1" dur="indefinite" restart="never" nodeType="tmRoot"/>
      </p:par>
    </p:tnLst>
  </p:timing>
  <p:hf hdr="0" dt="0"/>
  <p:txStyles>
    <p:titleStyle>
      <a:lvl1pPr marL="0" indent="0" algn="l" rtl="0" eaLnBrk="1" fontAlgn="base" hangingPunct="1">
        <a:lnSpc>
          <a:spcPct val="100000"/>
        </a:lnSpc>
        <a:spcBef>
          <a:spcPts val="0"/>
        </a:spcBef>
        <a:spcAft>
          <a:spcPct val="0"/>
        </a:spcAft>
        <a:buFont typeface="Arial"/>
        <a:buNone/>
        <a:defRPr sz="2200" b="0" i="0" cap="all" baseline="0">
          <a:solidFill>
            <a:schemeClr val="tx2">
              <a:lumMod val="65000"/>
              <a:lumOff val="35000"/>
            </a:schemeClr>
          </a:solidFill>
          <a:latin typeface="+mn-lt"/>
          <a:ea typeface="+mj-ea"/>
          <a:cs typeface="Andes ExtraLight"/>
        </a:defRPr>
      </a:lvl1pPr>
      <a:lvl2pPr algn="ctr" rtl="0" eaLnBrk="1" fontAlgn="base" hangingPunct="1">
        <a:spcBef>
          <a:spcPct val="0"/>
        </a:spcBef>
        <a:spcAft>
          <a:spcPct val="0"/>
        </a:spcAft>
        <a:defRPr sz="2600" b="1">
          <a:solidFill>
            <a:srgbClr val="014C6D"/>
          </a:solidFill>
          <a:latin typeface="Trebuchet MS" pitchFamily="34" charset="0"/>
        </a:defRPr>
      </a:lvl2pPr>
      <a:lvl3pPr algn="ctr" rtl="0" eaLnBrk="1" fontAlgn="base" hangingPunct="1">
        <a:spcBef>
          <a:spcPct val="0"/>
        </a:spcBef>
        <a:spcAft>
          <a:spcPct val="0"/>
        </a:spcAft>
        <a:defRPr sz="2600" b="1">
          <a:solidFill>
            <a:srgbClr val="014C6D"/>
          </a:solidFill>
          <a:latin typeface="Trebuchet MS" pitchFamily="34" charset="0"/>
        </a:defRPr>
      </a:lvl3pPr>
      <a:lvl4pPr algn="ctr" rtl="0" eaLnBrk="1" fontAlgn="base" hangingPunct="1">
        <a:spcBef>
          <a:spcPct val="0"/>
        </a:spcBef>
        <a:spcAft>
          <a:spcPct val="0"/>
        </a:spcAft>
        <a:defRPr sz="2600" b="1">
          <a:solidFill>
            <a:srgbClr val="014C6D"/>
          </a:solidFill>
          <a:latin typeface="Trebuchet MS" pitchFamily="34" charset="0"/>
        </a:defRPr>
      </a:lvl4pPr>
      <a:lvl5pPr algn="ctr" rtl="0" eaLnBrk="1" fontAlgn="base" hangingPunct="1">
        <a:spcBef>
          <a:spcPct val="0"/>
        </a:spcBef>
        <a:spcAft>
          <a:spcPct val="0"/>
        </a:spcAft>
        <a:defRPr sz="2600" b="1">
          <a:solidFill>
            <a:srgbClr val="014C6D"/>
          </a:solidFill>
          <a:latin typeface="Trebuchet MS" pitchFamily="34"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marL="0" indent="0" algn="l" rtl="0" eaLnBrk="1" fontAlgn="base" hangingPunct="1">
        <a:lnSpc>
          <a:spcPct val="150000"/>
        </a:lnSpc>
        <a:spcBef>
          <a:spcPts val="1800"/>
        </a:spcBef>
        <a:spcAft>
          <a:spcPct val="0"/>
        </a:spcAft>
        <a:buClr>
          <a:schemeClr val="tx2">
            <a:lumMod val="75000"/>
            <a:lumOff val="25000"/>
          </a:schemeClr>
        </a:buClr>
        <a:buNone/>
        <a:defRPr sz="1800" b="0" i="0" baseline="0">
          <a:solidFill>
            <a:schemeClr val="tx2">
              <a:lumMod val="65000"/>
              <a:lumOff val="35000"/>
            </a:schemeClr>
          </a:solidFill>
          <a:latin typeface="Arial"/>
          <a:ea typeface="+mn-ea"/>
          <a:cs typeface="Arial"/>
        </a:defRPr>
      </a:lvl1pPr>
      <a:lvl2pPr marL="285750"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2pPr>
      <a:lvl3pPr marL="285750" indent="-285750" algn="l" rtl="0" eaLnBrk="1" fontAlgn="base" hangingPunct="1">
        <a:lnSpc>
          <a:spcPct val="110000"/>
        </a:lnSpc>
        <a:spcBef>
          <a:spcPts val="0"/>
        </a:spcBef>
        <a:spcAft>
          <a:spcPct val="0"/>
        </a:spcAft>
        <a:buClr>
          <a:schemeClr val="tx1"/>
        </a:buClr>
        <a:buFont typeface="Arial"/>
        <a:buChar char="•"/>
        <a:defRPr sz="1800" b="0" i="0" baseline="0">
          <a:solidFill>
            <a:schemeClr val="tx2"/>
          </a:solidFill>
          <a:latin typeface="Arial"/>
          <a:cs typeface="Arial"/>
        </a:defRPr>
      </a:lvl3pPr>
      <a:lvl4pPr marL="832104"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4pPr>
      <a:lvl5pPr marL="1197864"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5pPr>
      <a:lvl6pPr marL="502920" indent="-228600" algn="l" rtl="0" eaLnBrk="1" fontAlgn="base" hangingPunct="1">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08" name="Freeform 84"/>
          <p:cNvSpPr>
            <a:spLocks/>
          </p:cNvSpPr>
          <p:nvPr/>
        </p:nvSpPr>
        <p:spPr bwMode="auto">
          <a:xfrm flipH="1">
            <a:off x="8189913" y="6323013"/>
            <a:ext cx="349250" cy="534987"/>
          </a:xfrm>
          <a:custGeom>
            <a:avLst/>
            <a:gdLst/>
            <a:ahLst/>
            <a:cxnLst>
              <a:cxn ang="0">
                <a:pos x="0" y="0"/>
              </a:cxn>
              <a:cxn ang="0">
                <a:pos x="38" y="110"/>
              </a:cxn>
              <a:cxn ang="0">
                <a:pos x="78" y="216"/>
              </a:cxn>
              <a:cxn ang="0">
                <a:pos x="106" y="304"/>
              </a:cxn>
              <a:cxn ang="0">
                <a:pos x="136" y="398"/>
              </a:cxn>
              <a:cxn ang="0">
                <a:pos x="164" y="506"/>
              </a:cxn>
              <a:cxn ang="0">
                <a:pos x="206" y="672"/>
              </a:cxn>
              <a:cxn ang="0">
                <a:pos x="236" y="788"/>
              </a:cxn>
              <a:cxn ang="0">
                <a:pos x="272" y="990"/>
              </a:cxn>
              <a:cxn ang="0">
                <a:pos x="286" y="1086"/>
              </a:cxn>
              <a:cxn ang="0">
                <a:pos x="302" y="1194"/>
              </a:cxn>
              <a:cxn ang="0">
                <a:pos x="638" y="1194"/>
              </a:cxn>
              <a:cxn ang="0">
                <a:pos x="624" y="1142"/>
              </a:cxn>
              <a:cxn ang="0">
                <a:pos x="598" y="1060"/>
              </a:cxn>
              <a:cxn ang="0">
                <a:pos x="572" y="980"/>
              </a:cxn>
              <a:cxn ang="0">
                <a:pos x="548" y="912"/>
              </a:cxn>
              <a:cxn ang="0">
                <a:pos x="494" y="784"/>
              </a:cxn>
              <a:cxn ang="0">
                <a:pos x="456" y="698"/>
              </a:cxn>
              <a:cxn ang="0">
                <a:pos x="424" y="626"/>
              </a:cxn>
              <a:cxn ang="0">
                <a:pos x="378" y="532"/>
              </a:cxn>
              <a:cxn ang="0">
                <a:pos x="340" y="470"/>
              </a:cxn>
              <a:cxn ang="0">
                <a:pos x="306" y="414"/>
              </a:cxn>
              <a:cxn ang="0">
                <a:pos x="268" y="342"/>
              </a:cxn>
              <a:cxn ang="0">
                <a:pos x="228" y="286"/>
              </a:cxn>
              <a:cxn ang="0">
                <a:pos x="174" y="210"/>
              </a:cxn>
              <a:cxn ang="0">
                <a:pos x="122" y="140"/>
              </a:cxn>
              <a:cxn ang="0">
                <a:pos x="58" y="52"/>
              </a:cxn>
              <a:cxn ang="0">
                <a:pos x="30" y="20"/>
              </a:cxn>
              <a:cxn ang="0">
                <a:pos x="0" y="0"/>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w="9525" cap="flat" cmpd="sng">
            <a:noFill/>
            <a:prstDash val="solid"/>
            <a:round/>
            <a:headEnd type="none" w="med" len="med"/>
            <a:tailEnd type="none" w="med" len="med"/>
          </a:ln>
          <a:effectLst/>
        </p:spPr>
        <p:txBody>
          <a:bodyPr wrap="none" lIns="0" tIns="0" rIns="0" bIns="0" anchor="ctr"/>
          <a:lstStyle/>
          <a:p>
            <a:pPr>
              <a:spcBef>
                <a:spcPct val="50000"/>
              </a:spcBef>
              <a:buFontTx/>
              <a:buChar char="•"/>
              <a:defRPr/>
            </a:pPr>
            <a:endParaRPr lang="en-US" sz="1300" b="0" dirty="0"/>
          </a:p>
        </p:txBody>
      </p:sp>
      <p:sp>
        <p:nvSpPr>
          <p:cNvPr id="1109" name="Freeform 85"/>
          <p:cNvSpPr>
            <a:spLocks/>
          </p:cNvSpPr>
          <p:nvPr/>
        </p:nvSpPr>
        <p:spPr bwMode="auto">
          <a:xfrm flipH="1">
            <a:off x="8545513" y="6146800"/>
            <a:ext cx="246062" cy="165100"/>
          </a:xfrm>
          <a:custGeom>
            <a:avLst/>
            <a:gdLst/>
            <a:ahLst/>
            <a:cxnLst>
              <a:cxn ang="0">
                <a:pos x="448" y="372"/>
              </a:cxn>
              <a:cxn ang="0">
                <a:pos x="388" y="302"/>
              </a:cxn>
              <a:cxn ang="0">
                <a:pos x="280" y="208"/>
              </a:cxn>
              <a:cxn ang="0">
                <a:pos x="210" y="142"/>
              </a:cxn>
              <a:cxn ang="0">
                <a:pos x="140" y="94"/>
              </a:cxn>
              <a:cxn ang="0">
                <a:pos x="64" y="44"/>
              </a:cxn>
              <a:cxn ang="0">
                <a:pos x="0" y="0"/>
              </a:cxn>
              <a:cxn ang="0">
                <a:pos x="280" y="0"/>
              </a:cxn>
              <a:cxn ang="0">
                <a:pos x="300" y="36"/>
              </a:cxn>
              <a:cxn ang="0">
                <a:pos x="324" y="82"/>
              </a:cxn>
              <a:cxn ang="0">
                <a:pos x="346" y="134"/>
              </a:cxn>
              <a:cxn ang="0">
                <a:pos x="378" y="206"/>
              </a:cxn>
              <a:cxn ang="0">
                <a:pos x="408" y="264"/>
              </a:cxn>
              <a:cxn ang="0">
                <a:pos x="434" y="334"/>
              </a:cxn>
              <a:cxn ang="0">
                <a:pos x="448" y="372"/>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w="9525" cap="flat" cmpd="sng">
            <a:noFill/>
            <a:prstDash val="solid"/>
            <a:round/>
            <a:headEnd type="none" w="med" len="med"/>
            <a:tailEnd type="none" w="med" len="med"/>
          </a:ln>
          <a:effectLst/>
        </p:spPr>
        <p:txBody>
          <a:bodyPr wrap="none" lIns="0" tIns="0" rIns="0" bIns="0" anchor="ctr"/>
          <a:lstStyle/>
          <a:p>
            <a:pPr marL="0" indent="0" algn="l">
              <a:lnSpc>
                <a:spcPct val="100000"/>
              </a:lnSpc>
              <a:spcBef>
                <a:spcPts val="0"/>
              </a:spcBef>
              <a:buFontTx/>
              <a:buNone/>
              <a:defRPr/>
            </a:pPr>
            <a:endParaRPr lang="en-US" sz="2000" b="0" i="0" baseline="0" dirty="0">
              <a:solidFill>
                <a:schemeClr val="tx2"/>
              </a:solidFill>
              <a:latin typeface="+mn-lt"/>
            </a:endParaRPr>
          </a:p>
        </p:txBody>
      </p:sp>
      <p:sp>
        <p:nvSpPr>
          <p:cNvPr id="1032" name="Rectangle 2"/>
          <p:cNvSpPr>
            <a:spLocks noGrp="1" noChangeArrowheads="1"/>
          </p:cNvSpPr>
          <p:nvPr>
            <p:ph type="title"/>
          </p:nvPr>
        </p:nvSpPr>
        <p:spPr bwMode="auto">
          <a:xfrm>
            <a:off x="356934" y="301625"/>
            <a:ext cx="8462029" cy="1208087"/>
          </a:xfrm>
          <a:prstGeom prst="rect">
            <a:avLst/>
          </a:prstGeom>
          <a:noFill/>
          <a:ln w="9525">
            <a:noFill/>
            <a:miter lim="800000"/>
            <a:headEnd/>
            <a:tailEnd/>
          </a:ln>
        </p:spPr>
        <p:txBody>
          <a:bodyPr vert="horz" wrap="square" lIns="0" tIns="0" rIns="0" bIns="0" numCol="1" anchor="b" anchorCtr="0" compatLnSpc="1">
            <a:prstTxWarp prst="textNoShape">
              <a:avLst/>
            </a:prstTxWarp>
            <a:normAutofit/>
          </a:bodyPr>
          <a:lstStyle/>
          <a:p>
            <a:pPr lvl="0"/>
            <a:r>
              <a:rPr lang="en-US" dirty="0" smtClean="0"/>
              <a:t>Click to edit Master title style</a:t>
            </a:r>
          </a:p>
        </p:txBody>
      </p:sp>
      <p:sp>
        <p:nvSpPr>
          <p:cNvPr id="1033" name="Rectangle 3"/>
          <p:cNvSpPr>
            <a:spLocks noGrp="1" noChangeArrowheads="1"/>
          </p:cNvSpPr>
          <p:nvPr>
            <p:ph type="body" idx="1"/>
          </p:nvPr>
        </p:nvSpPr>
        <p:spPr bwMode="auto">
          <a:xfrm>
            <a:off x="356934" y="1697789"/>
            <a:ext cx="8479592" cy="43891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Paragraph content</a:t>
            </a:r>
          </a:p>
          <a:p>
            <a:pPr lvl="1"/>
            <a:r>
              <a:rPr lang="en-US" dirty="0" smtClean="0"/>
              <a:t>Bullets</a:t>
            </a:r>
          </a:p>
          <a:p>
            <a:pPr lvl="5"/>
            <a:r>
              <a:rPr lang="en-US" dirty="0" smtClean="0"/>
              <a:t>Bullets</a:t>
            </a:r>
          </a:p>
          <a:p>
            <a:pPr lvl="3"/>
            <a:r>
              <a:rPr lang="en-US" dirty="0" smtClean="0"/>
              <a:t>Bullets</a:t>
            </a:r>
          </a:p>
          <a:p>
            <a:pPr lvl="4"/>
            <a:r>
              <a:rPr lang="en-US" dirty="0" smtClean="0"/>
              <a:t>Bullets</a:t>
            </a:r>
          </a:p>
        </p:txBody>
      </p:sp>
      <p:sp>
        <p:nvSpPr>
          <p:cNvPr id="1030" name="Rectangle 6"/>
          <p:cNvSpPr>
            <a:spLocks noGrp="1" noChangeArrowheads="1"/>
          </p:cNvSpPr>
          <p:nvPr>
            <p:ph type="sldNum" sz="quarter" idx="4"/>
          </p:nvPr>
        </p:nvSpPr>
        <p:spPr bwMode="auto">
          <a:xfrm>
            <a:off x="356934" y="6350002"/>
            <a:ext cx="552283" cy="35844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a:solidFill>
                  <a:srgbClr val="7F7F7F"/>
                </a:solidFill>
                <a:latin typeface="Arial"/>
                <a:cs typeface="Arial"/>
              </a:defRPr>
            </a:lvl1pPr>
          </a:lstStyle>
          <a:p>
            <a:pPr>
              <a:defRPr/>
            </a:pPr>
            <a:fld id="{A91C009A-D183-4B06-A7F0-ADEC358427FA}" type="slidenum">
              <a:rPr lang="en-US" smtClean="0"/>
              <a:pPr>
                <a:defRPr/>
              </a:pPr>
              <a:t>‹#›</a:t>
            </a:fld>
            <a:endParaRPr lang="en-US" dirty="0"/>
          </a:p>
        </p:txBody>
      </p:sp>
      <p:sp>
        <p:nvSpPr>
          <p:cNvPr id="8" name="TextBox 7"/>
          <p:cNvSpPr txBox="1"/>
          <p:nvPr/>
        </p:nvSpPr>
        <p:spPr>
          <a:xfrm>
            <a:off x="8683625" y="6207125"/>
            <a:ext cx="184666" cy="338554"/>
          </a:xfrm>
          <a:prstGeom prst="rect">
            <a:avLst/>
          </a:prstGeom>
          <a:noFill/>
        </p:spPr>
        <p:txBody>
          <a:bodyPr wrap="none" rtlCol="0">
            <a:spAutoFit/>
          </a:bodyPr>
          <a:lstStyle/>
          <a:p>
            <a:endParaRPr lang="en-US" dirty="0"/>
          </a:p>
        </p:txBody>
      </p:sp>
      <p:sp>
        <p:nvSpPr>
          <p:cNvPr id="3" name="Footer Placeholder 2"/>
          <p:cNvSpPr>
            <a:spLocks noGrp="1"/>
          </p:cNvSpPr>
          <p:nvPr>
            <p:ph type="ftr" sz="quarter" idx="3"/>
          </p:nvPr>
        </p:nvSpPr>
        <p:spPr>
          <a:xfrm>
            <a:off x="1002632" y="6356350"/>
            <a:ext cx="5708314" cy="365125"/>
          </a:xfrm>
          <a:prstGeom prst="rect">
            <a:avLst/>
          </a:prstGeom>
        </p:spPr>
        <p:txBody>
          <a:bodyPr vert="horz" lIns="91440" tIns="45720" rIns="91440" bIns="45720" rtlCol="0" anchor="ctr"/>
          <a:lstStyle>
            <a:lvl1pPr algn="l">
              <a:defRPr sz="1200" b="0">
                <a:solidFill>
                  <a:srgbClr val="7F7F7F"/>
                </a:solidFill>
                <a:latin typeface="+mn-lt"/>
              </a:defRPr>
            </a:lvl1pPr>
          </a:lstStyle>
          <a:p>
            <a:r>
              <a:rPr lang="en-US" smtClean="0"/>
              <a:t>Confidential &amp; for IFC Staff Only Working Draft – Discussion Paper Only</a:t>
            </a:r>
            <a:endParaRPr lang="en-US" dirty="0"/>
          </a:p>
        </p:txBody>
      </p:sp>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r="28536"/>
          <a:stretch/>
        </p:blipFill>
        <p:spPr>
          <a:xfrm>
            <a:off x="6853961" y="6347253"/>
            <a:ext cx="1963468" cy="353508"/>
          </a:xfrm>
          <a:prstGeom prst="rect">
            <a:avLst/>
          </a:prstGeom>
        </p:spPr>
      </p:pic>
    </p:spTree>
    <p:extLst>
      <p:ext uri="{BB962C8B-B14F-4D97-AF65-F5344CB8AC3E}">
        <p14:creationId xmlns:p14="http://schemas.microsoft.com/office/powerpoint/2010/main" val="2942344733"/>
      </p:ext>
    </p:extLst>
  </p:cSld>
  <p:clrMap bg1="lt1" tx1="dk1" bg2="lt2" tx2="dk2" accent1="accent1" accent2="accent2" accent3="accent3" accent4="accent4" accent5="accent5" accent6="accent6" hlink="hlink" folHlink="folHlink"/>
  <p:sldLayoutIdLst>
    <p:sldLayoutId id="2147485224" r:id="rId1"/>
    <p:sldLayoutId id="2147485225" r:id="rId2"/>
  </p:sldLayoutIdLst>
  <p:timing>
    <p:tnLst>
      <p:par>
        <p:cTn id="1" dur="indefinite" restart="never" nodeType="tmRoot"/>
      </p:par>
    </p:tnLst>
  </p:timing>
  <p:hf hdr="0" dt="0"/>
  <p:txStyles>
    <p:titleStyle>
      <a:lvl1pPr marL="0" indent="0" algn="l" rtl="0" eaLnBrk="1" fontAlgn="base" hangingPunct="1">
        <a:lnSpc>
          <a:spcPct val="100000"/>
        </a:lnSpc>
        <a:spcBef>
          <a:spcPts val="0"/>
        </a:spcBef>
        <a:spcAft>
          <a:spcPct val="0"/>
        </a:spcAft>
        <a:buFont typeface="Arial"/>
        <a:buNone/>
        <a:defRPr sz="2200" b="0" i="0" cap="all" baseline="0">
          <a:solidFill>
            <a:schemeClr val="tx2">
              <a:lumMod val="65000"/>
              <a:lumOff val="35000"/>
            </a:schemeClr>
          </a:solidFill>
          <a:latin typeface="+mn-lt"/>
          <a:ea typeface="+mj-ea"/>
          <a:cs typeface="Andes ExtraLight"/>
        </a:defRPr>
      </a:lvl1pPr>
      <a:lvl2pPr algn="ctr" rtl="0" eaLnBrk="1" fontAlgn="base" hangingPunct="1">
        <a:spcBef>
          <a:spcPct val="0"/>
        </a:spcBef>
        <a:spcAft>
          <a:spcPct val="0"/>
        </a:spcAft>
        <a:defRPr sz="2600" b="1">
          <a:solidFill>
            <a:srgbClr val="014C6D"/>
          </a:solidFill>
          <a:latin typeface="Trebuchet MS" pitchFamily="34" charset="0"/>
        </a:defRPr>
      </a:lvl2pPr>
      <a:lvl3pPr algn="ctr" rtl="0" eaLnBrk="1" fontAlgn="base" hangingPunct="1">
        <a:spcBef>
          <a:spcPct val="0"/>
        </a:spcBef>
        <a:spcAft>
          <a:spcPct val="0"/>
        </a:spcAft>
        <a:defRPr sz="2600" b="1">
          <a:solidFill>
            <a:srgbClr val="014C6D"/>
          </a:solidFill>
          <a:latin typeface="Trebuchet MS" pitchFamily="34" charset="0"/>
        </a:defRPr>
      </a:lvl3pPr>
      <a:lvl4pPr algn="ctr" rtl="0" eaLnBrk="1" fontAlgn="base" hangingPunct="1">
        <a:spcBef>
          <a:spcPct val="0"/>
        </a:spcBef>
        <a:spcAft>
          <a:spcPct val="0"/>
        </a:spcAft>
        <a:defRPr sz="2600" b="1">
          <a:solidFill>
            <a:srgbClr val="014C6D"/>
          </a:solidFill>
          <a:latin typeface="Trebuchet MS" pitchFamily="34" charset="0"/>
        </a:defRPr>
      </a:lvl4pPr>
      <a:lvl5pPr algn="ctr" rtl="0" eaLnBrk="1" fontAlgn="base" hangingPunct="1">
        <a:spcBef>
          <a:spcPct val="0"/>
        </a:spcBef>
        <a:spcAft>
          <a:spcPct val="0"/>
        </a:spcAft>
        <a:defRPr sz="2600" b="1">
          <a:solidFill>
            <a:srgbClr val="014C6D"/>
          </a:solidFill>
          <a:latin typeface="Trebuchet MS" pitchFamily="34"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marL="0" indent="0" algn="l" rtl="0" eaLnBrk="1" fontAlgn="base" hangingPunct="1">
        <a:lnSpc>
          <a:spcPct val="150000"/>
        </a:lnSpc>
        <a:spcBef>
          <a:spcPts val="1800"/>
        </a:spcBef>
        <a:spcAft>
          <a:spcPct val="0"/>
        </a:spcAft>
        <a:buClr>
          <a:schemeClr val="tx2">
            <a:lumMod val="75000"/>
            <a:lumOff val="25000"/>
          </a:schemeClr>
        </a:buClr>
        <a:buNone/>
        <a:defRPr sz="1800" b="0" i="0" baseline="0">
          <a:solidFill>
            <a:schemeClr val="tx2">
              <a:lumMod val="65000"/>
              <a:lumOff val="35000"/>
            </a:schemeClr>
          </a:solidFill>
          <a:latin typeface="Arial"/>
          <a:ea typeface="+mn-ea"/>
          <a:cs typeface="Arial"/>
        </a:defRPr>
      </a:lvl1pPr>
      <a:lvl2pPr marL="285750"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2pPr>
      <a:lvl3pPr marL="285750" indent="-285750" algn="l" rtl="0" eaLnBrk="1" fontAlgn="base" hangingPunct="1">
        <a:lnSpc>
          <a:spcPct val="110000"/>
        </a:lnSpc>
        <a:spcBef>
          <a:spcPts val="0"/>
        </a:spcBef>
        <a:spcAft>
          <a:spcPct val="0"/>
        </a:spcAft>
        <a:buClr>
          <a:schemeClr val="tx1"/>
        </a:buClr>
        <a:buFont typeface="Arial"/>
        <a:buChar char="•"/>
        <a:defRPr sz="1800" b="0" i="0" baseline="0">
          <a:solidFill>
            <a:schemeClr val="tx2"/>
          </a:solidFill>
          <a:latin typeface="Arial"/>
          <a:cs typeface="Arial"/>
        </a:defRPr>
      </a:lvl3pPr>
      <a:lvl4pPr marL="832104"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4pPr>
      <a:lvl5pPr marL="1197864"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5pPr>
      <a:lvl6pPr marL="502920" indent="-228600" algn="l" rtl="0" eaLnBrk="1" fontAlgn="base" hangingPunct="1">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08" name="Freeform 84"/>
          <p:cNvSpPr>
            <a:spLocks/>
          </p:cNvSpPr>
          <p:nvPr/>
        </p:nvSpPr>
        <p:spPr bwMode="auto">
          <a:xfrm flipH="1">
            <a:off x="8189913" y="6323013"/>
            <a:ext cx="349250" cy="534987"/>
          </a:xfrm>
          <a:custGeom>
            <a:avLst/>
            <a:gdLst/>
            <a:ahLst/>
            <a:cxnLst>
              <a:cxn ang="0">
                <a:pos x="0" y="0"/>
              </a:cxn>
              <a:cxn ang="0">
                <a:pos x="38" y="110"/>
              </a:cxn>
              <a:cxn ang="0">
                <a:pos x="78" y="216"/>
              </a:cxn>
              <a:cxn ang="0">
                <a:pos x="106" y="304"/>
              </a:cxn>
              <a:cxn ang="0">
                <a:pos x="136" y="398"/>
              </a:cxn>
              <a:cxn ang="0">
                <a:pos x="164" y="506"/>
              </a:cxn>
              <a:cxn ang="0">
                <a:pos x="206" y="672"/>
              </a:cxn>
              <a:cxn ang="0">
                <a:pos x="236" y="788"/>
              </a:cxn>
              <a:cxn ang="0">
                <a:pos x="272" y="990"/>
              </a:cxn>
              <a:cxn ang="0">
                <a:pos x="286" y="1086"/>
              </a:cxn>
              <a:cxn ang="0">
                <a:pos x="302" y="1194"/>
              </a:cxn>
              <a:cxn ang="0">
                <a:pos x="638" y="1194"/>
              </a:cxn>
              <a:cxn ang="0">
                <a:pos x="624" y="1142"/>
              </a:cxn>
              <a:cxn ang="0">
                <a:pos x="598" y="1060"/>
              </a:cxn>
              <a:cxn ang="0">
                <a:pos x="572" y="980"/>
              </a:cxn>
              <a:cxn ang="0">
                <a:pos x="548" y="912"/>
              </a:cxn>
              <a:cxn ang="0">
                <a:pos x="494" y="784"/>
              </a:cxn>
              <a:cxn ang="0">
                <a:pos x="456" y="698"/>
              </a:cxn>
              <a:cxn ang="0">
                <a:pos x="424" y="626"/>
              </a:cxn>
              <a:cxn ang="0">
                <a:pos x="378" y="532"/>
              </a:cxn>
              <a:cxn ang="0">
                <a:pos x="340" y="470"/>
              </a:cxn>
              <a:cxn ang="0">
                <a:pos x="306" y="414"/>
              </a:cxn>
              <a:cxn ang="0">
                <a:pos x="268" y="342"/>
              </a:cxn>
              <a:cxn ang="0">
                <a:pos x="228" y="286"/>
              </a:cxn>
              <a:cxn ang="0">
                <a:pos x="174" y="210"/>
              </a:cxn>
              <a:cxn ang="0">
                <a:pos x="122" y="140"/>
              </a:cxn>
              <a:cxn ang="0">
                <a:pos x="58" y="52"/>
              </a:cxn>
              <a:cxn ang="0">
                <a:pos x="30" y="20"/>
              </a:cxn>
              <a:cxn ang="0">
                <a:pos x="0" y="0"/>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w="9525" cap="flat" cmpd="sng">
            <a:noFill/>
            <a:prstDash val="solid"/>
            <a:round/>
            <a:headEnd type="none" w="med" len="med"/>
            <a:tailEnd type="none" w="med" len="med"/>
          </a:ln>
          <a:effectLst/>
        </p:spPr>
        <p:txBody>
          <a:bodyPr wrap="none" lIns="0" tIns="0" rIns="0" bIns="0" anchor="ctr"/>
          <a:lstStyle/>
          <a:p>
            <a:pPr>
              <a:spcBef>
                <a:spcPct val="50000"/>
              </a:spcBef>
              <a:buFontTx/>
              <a:buChar char="•"/>
              <a:defRPr/>
            </a:pPr>
            <a:endParaRPr lang="en-US" sz="1300" b="0" dirty="0"/>
          </a:p>
        </p:txBody>
      </p:sp>
      <p:sp>
        <p:nvSpPr>
          <p:cNvPr id="1109" name="Freeform 85"/>
          <p:cNvSpPr>
            <a:spLocks/>
          </p:cNvSpPr>
          <p:nvPr/>
        </p:nvSpPr>
        <p:spPr bwMode="auto">
          <a:xfrm flipH="1">
            <a:off x="8545513" y="6146800"/>
            <a:ext cx="246062" cy="165100"/>
          </a:xfrm>
          <a:custGeom>
            <a:avLst/>
            <a:gdLst/>
            <a:ahLst/>
            <a:cxnLst>
              <a:cxn ang="0">
                <a:pos x="448" y="372"/>
              </a:cxn>
              <a:cxn ang="0">
                <a:pos x="388" y="302"/>
              </a:cxn>
              <a:cxn ang="0">
                <a:pos x="280" y="208"/>
              </a:cxn>
              <a:cxn ang="0">
                <a:pos x="210" y="142"/>
              </a:cxn>
              <a:cxn ang="0">
                <a:pos x="140" y="94"/>
              </a:cxn>
              <a:cxn ang="0">
                <a:pos x="64" y="44"/>
              </a:cxn>
              <a:cxn ang="0">
                <a:pos x="0" y="0"/>
              </a:cxn>
              <a:cxn ang="0">
                <a:pos x="280" y="0"/>
              </a:cxn>
              <a:cxn ang="0">
                <a:pos x="300" y="36"/>
              </a:cxn>
              <a:cxn ang="0">
                <a:pos x="324" y="82"/>
              </a:cxn>
              <a:cxn ang="0">
                <a:pos x="346" y="134"/>
              </a:cxn>
              <a:cxn ang="0">
                <a:pos x="378" y="206"/>
              </a:cxn>
              <a:cxn ang="0">
                <a:pos x="408" y="264"/>
              </a:cxn>
              <a:cxn ang="0">
                <a:pos x="434" y="334"/>
              </a:cxn>
              <a:cxn ang="0">
                <a:pos x="448" y="372"/>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w="9525" cap="flat" cmpd="sng">
            <a:noFill/>
            <a:prstDash val="solid"/>
            <a:round/>
            <a:headEnd type="none" w="med" len="med"/>
            <a:tailEnd type="none" w="med" len="med"/>
          </a:ln>
          <a:effectLst/>
        </p:spPr>
        <p:txBody>
          <a:bodyPr wrap="none" lIns="0" tIns="0" rIns="0" bIns="0" anchor="ctr"/>
          <a:lstStyle/>
          <a:p>
            <a:pPr marL="0" indent="0" algn="l">
              <a:lnSpc>
                <a:spcPct val="100000"/>
              </a:lnSpc>
              <a:spcBef>
                <a:spcPts val="0"/>
              </a:spcBef>
              <a:buFontTx/>
              <a:buNone/>
              <a:defRPr/>
            </a:pPr>
            <a:endParaRPr lang="en-US" sz="2000" b="0" i="0" baseline="0" dirty="0">
              <a:solidFill>
                <a:schemeClr val="tx2"/>
              </a:solidFill>
              <a:latin typeface="+mn-lt"/>
            </a:endParaRPr>
          </a:p>
        </p:txBody>
      </p:sp>
      <p:sp>
        <p:nvSpPr>
          <p:cNvPr id="1032" name="Rectangle 2"/>
          <p:cNvSpPr>
            <a:spLocks noGrp="1" noChangeArrowheads="1"/>
          </p:cNvSpPr>
          <p:nvPr>
            <p:ph type="title"/>
          </p:nvPr>
        </p:nvSpPr>
        <p:spPr bwMode="auto">
          <a:xfrm>
            <a:off x="356934" y="301625"/>
            <a:ext cx="8462029" cy="1208087"/>
          </a:xfrm>
          <a:prstGeom prst="rect">
            <a:avLst/>
          </a:prstGeom>
          <a:noFill/>
          <a:ln w="9525">
            <a:noFill/>
            <a:miter lim="800000"/>
            <a:headEnd/>
            <a:tailEnd/>
          </a:ln>
        </p:spPr>
        <p:txBody>
          <a:bodyPr vert="horz" wrap="square" lIns="0" tIns="0" rIns="0" bIns="0" numCol="1" anchor="b" anchorCtr="0" compatLnSpc="1">
            <a:prstTxWarp prst="textNoShape">
              <a:avLst/>
            </a:prstTxWarp>
            <a:normAutofit/>
          </a:bodyPr>
          <a:lstStyle/>
          <a:p>
            <a:pPr lvl="0"/>
            <a:r>
              <a:rPr lang="en-US" dirty="0" smtClean="0"/>
              <a:t>Click to edit Master title style</a:t>
            </a:r>
          </a:p>
        </p:txBody>
      </p:sp>
      <p:sp>
        <p:nvSpPr>
          <p:cNvPr id="1033" name="Rectangle 3"/>
          <p:cNvSpPr>
            <a:spLocks noGrp="1" noChangeArrowheads="1"/>
          </p:cNvSpPr>
          <p:nvPr>
            <p:ph type="body" idx="1"/>
          </p:nvPr>
        </p:nvSpPr>
        <p:spPr bwMode="auto">
          <a:xfrm>
            <a:off x="356934" y="1697789"/>
            <a:ext cx="8479592" cy="43891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Paragraph content</a:t>
            </a:r>
          </a:p>
          <a:p>
            <a:pPr lvl="1"/>
            <a:r>
              <a:rPr lang="en-US" dirty="0" smtClean="0"/>
              <a:t>Bullets</a:t>
            </a:r>
          </a:p>
          <a:p>
            <a:pPr lvl="5"/>
            <a:r>
              <a:rPr lang="en-US" dirty="0" smtClean="0"/>
              <a:t>Bullets</a:t>
            </a:r>
          </a:p>
          <a:p>
            <a:pPr lvl="3"/>
            <a:r>
              <a:rPr lang="en-US" dirty="0" smtClean="0"/>
              <a:t>Bullets</a:t>
            </a:r>
          </a:p>
          <a:p>
            <a:pPr lvl="4"/>
            <a:r>
              <a:rPr lang="en-US" dirty="0" smtClean="0"/>
              <a:t>Bullets</a:t>
            </a:r>
          </a:p>
        </p:txBody>
      </p:sp>
      <p:sp>
        <p:nvSpPr>
          <p:cNvPr id="1030" name="Rectangle 6"/>
          <p:cNvSpPr>
            <a:spLocks noGrp="1" noChangeArrowheads="1"/>
          </p:cNvSpPr>
          <p:nvPr>
            <p:ph type="sldNum" sz="quarter" idx="4"/>
          </p:nvPr>
        </p:nvSpPr>
        <p:spPr bwMode="auto">
          <a:xfrm>
            <a:off x="356934" y="6350002"/>
            <a:ext cx="552283" cy="35844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a:solidFill>
                  <a:srgbClr val="7F7F7F"/>
                </a:solidFill>
                <a:latin typeface="Arial"/>
                <a:cs typeface="Arial"/>
              </a:defRPr>
            </a:lvl1pPr>
          </a:lstStyle>
          <a:p>
            <a:pPr>
              <a:defRPr/>
            </a:pPr>
            <a:fld id="{A91C009A-D183-4B06-A7F0-ADEC358427FA}" type="slidenum">
              <a:rPr lang="en-US" smtClean="0"/>
              <a:pPr>
                <a:defRPr/>
              </a:pPr>
              <a:t>‹#›</a:t>
            </a:fld>
            <a:endParaRPr lang="en-US" dirty="0"/>
          </a:p>
        </p:txBody>
      </p:sp>
      <p:sp>
        <p:nvSpPr>
          <p:cNvPr id="8" name="TextBox 7"/>
          <p:cNvSpPr txBox="1"/>
          <p:nvPr/>
        </p:nvSpPr>
        <p:spPr>
          <a:xfrm>
            <a:off x="8683625" y="6207125"/>
            <a:ext cx="184666" cy="338554"/>
          </a:xfrm>
          <a:prstGeom prst="rect">
            <a:avLst/>
          </a:prstGeom>
          <a:noFill/>
        </p:spPr>
        <p:txBody>
          <a:bodyPr wrap="none" rtlCol="0">
            <a:spAutoFit/>
          </a:bodyPr>
          <a:lstStyle/>
          <a:p>
            <a:endParaRPr lang="en-US" dirty="0"/>
          </a:p>
        </p:txBody>
      </p:sp>
      <p:sp>
        <p:nvSpPr>
          <p:cNvPr id="3" name="Footer Placeholder 2"/>
          <p:cNvSpPr>
            <a:spLocks noGrp="1"/>
          </p:cNvSpPr>
          <p:nvPr>
            <p:ph type="ftr" sz="quarter" idx="3"/>
          </p:nvPr>
        </p:nvSpPr>
        <p:spPr>
          <a:xfrm>
            <a:off x="1002632" y="6356350"/>
            <a:ext cx="5708314" cy="365125"/>
          </a:xfrm>
          <a:prstGeom prst="rect">
            <a:avLst/>
          </a:prstGeom>
        </p:spPr>
        <p:txBody>
          <a:bodyPr vert="horz" lIns="91440" tIns="45720" rIns="91440" bIns="45720" rtlCol="0" anchor="ctr"/>
          <a:lstStyle>
            <a:lvl1pPr algn="l">
              <a:defRPr sz="1200" b="0">
                <a:solidFill>
                  <a:srgbClr val="7F7F7F"/>
                </a:solidFill>
                <a:latin typeface="+mn-lt"/>
              </a:defRPr>
            </a:lvl1pPr>
          </a:lstStyle>
          <a:p>
            <a:r>
              <a:rPr lang="en-US" smtClean="0"/>
              <a:t>Confidential &amp; for IFC Staff Only Working Draft – Discussion Paper Only</a:t>
            </a:r>
            <a:endParaRPr lang="en-US" dirty="0"/>
          </a:p>
        </p:txBody>
      </p:sp>
      <p:pic>
        <p:nvPicPr>
          <p:cNvPr id="11" name="Picture 10"/>
          <p:cNvPicPr>
            <a:picLocks noChangeAspect="1"/>
          </p:cNvPicPr>
          <p:nvPr/>
        </p:nvPicPr>
        <p:blipFill rotWithShape="1">
          <a:blip r:embed="rId6" cstate="print">
            <a:extLst>
              <a:ext uri="{28A0092B-C50C-407E-A947-70E740481C1C}">
                <a14:useLocalDpi xmlns:a14="http://schemas.microsoft.com/office/drawing/2010/main" val="0"/>
              </a:ext>
            </a:extLst>
          </a:blip>
          <a:srcRect r="28536"/>
          <a:stretch/>
        </p:blipFill>
        <p:spPr>
          <a:xfrm>
            <a:off x="6853961" y="6347253"/>
            <a:ext cx="1963468" cy="353508"/>
          </a:xfrm>
          <a:prstGeom prst="rect">
            <a:avLst/>
          </a:prstGeom>
        </p:spPr>
      </p:pic>
    </p:spTree>
    <p:extLst>
      <p:ext uri="{BB962C8B-B14F-4D97-AF65-F5344CB8AC3E}">
        <p14:creationId xmlns:p14="http://schemas.microsoft.com/office/powerpoint/2010/main" val="4228165943"/>
      </p:ext>
    </p:extLst>
  </p:cSld>
  <p:clrMap bg1="lt1" tx1="dk1" bg2="lt2" tx2="dk2" accent1="accent1" accent2="accent2" accent3="accent3" accent4="accent4" accent5="accent5" accent6="accent6" hlink="hlink" folHlink="folHlink"/>
  <p:sldLayoutIdLst>
    <p:sldLayoutId id="2147485227" r:id="rId1"/>
    <p:sldLayoutId id="2147485228" r:id="rId2"/>
    <p:sldLayoutId id="2147485229" r:id="rId3"/>
    <p:sldLayoutId id="2147485230" r:id="rId4"/>
  </p:sldLayoutIdLst>
  <p:timing>
    <p:tnLst>
      <p:par>
        <p:cTn id="1" dur="indefinite" restart="never" nodeType="tmRoot"/>
      </p:par>
    </p:tnLst>
  </p:timing>
  <p:hf hdr="0" dt="0"/>
  <p:txStyles>
    <p:titleStyle>
      <a:lvl1pPr marL="0" indent="0" algn="l" rtl="0" eaLnBrk="1" fontAlgn="base" hangingPunct="1">
        <a:lnSpc>
          <a:spcPct val="100000"/>
        </a:lnSpc>
        <a:spcBef>
          <a:spcPts val="0"/>
        </a:spcBef>
        <a:spcAft>
          <a:spcPct val="0"/>
        </a:spcAft>
        <a:buFont typeface="Arial"/>
        <a:buNone/>
        <a:defRPr sz="2200" b="0" i="0" cap="all" baseline="0">
          <a:solidFill>
            <a:schemeClr val="tx2">
              <a:lumMod val="65000"/>
              <a:lumOff val="35000"/>
            </a:schemeClr>
          </a:solidFill>
          <a:latin typeface="+mn-lt"/>
          <a:ea typeface="+mj-ea"/>
          <a:cs typeface="Andes ExtraLight"/>
        </a:defRPr>
      </a:lvl1pPr>
      <a:lvl2pPr algn="ctr" rtl="0" eaLnBrk="1" fontAlgn="base" hangingPunct="1">
        <a:spcBef>
          <a:spcPct val="0"/>
        </a:spcBef>
        <a:spcAft>
          <a:spcPct val="0"/>
        </a:spcAft>
        <a:defRPr sz="2600" b="1">
          <a:solidFill>
            <a:srgbClr val="014C6D"/>
          </a:solidFill>
          <a:latin typeface="Trebuchet MS" pitchFamily="34" charset="0"/>
        </a:defRPr>
      </a:lvl2pPr>
      <a:lvl3pPr algn="ctr" rtl="0" eaLnBrk="1" fontAlgn="base" hangingPunct="1">
        <a:spcBef>
          <a:spcPct val="0"/>
        </a:spcBef>
        <a:spcAft>
          <a:spcPct val="0"/>
        </a:spcAft>
        <a:defRPr sz="2600" b="1">
          <a:solidFill>
            <a:srgbClr val="014C6D"/>
          </a:solidFill>
          <a:latin typeface="Trebuchet MS" pitchFamily="34" charset="0"/>
        </a:defRPr>
      </a:lvl3pPr>
      <a:lvl4pPr algn="ctr" rtl="0" eaLnBrk="1" fontAlgn="base" hangingPunct="1">
        <a:spcBef>
          <a:spcPct val="0"/>
        </a:spcBef>
        <a:spcAft>
          <a:spcPct val="0"/>
        </a:spcAft>
        <a:defRPr sz="2600" b="1">
          <a:solidFill>
            <a:srgbClr val="014C6D"/>
          </a:solidFill>
          <a:latin typeface="Trebuchet MS" pitchFamily="34" charset="0"/>
        </a:defRPr>
      </a:lvl4pPr>
      <a:lvl5pPr algn="ctr" rtl="0" eaLnBrk="1" fontAlgn="base" hangingPunct="1">
        <a:spcBef>
          <a:spcPct val="0"/>
        </a:spcBef>
        <a:spcAft>
          <a:spcPct val="0"/>
        </a:spcAft>
        <a:defRPr sz="2600" b="1">
          <a:solidFill>
            <a:srgbClr val="014C6D"/>
          </a:solidFill>
          <a:latin typeface="Trebuchet MS" pitchFamily="34"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marL="0" indent="0" algn="l" rtl="0" eaLnBrk="1" fontAlgn="base" hangingPunct="1">
        <a:lnSpc>
          <a:spcPct val="150000"/>
        </a:lnSpc>
        <a:spcBef>
          <a:spcPts val="1800"/>
        </a:spcBef>
        <a:spcAft>
          <a:spcPct val="0"/>
        </a:spcAft>
        <a:buClr>
          <a:schemeClr val="tx2">
            <a:lumMod val="75000"/>
            <a:lumOff val="25000"/>
          </a:schemeClr>
        </a:buClr>
        <a:buNone/>
        <a:defRPr sz="1800" b="0" i="0" baseline="0">
          <a:solidFill>
            <a:schemeClr val="tx2">
              <a:lumMod val="65000"/>
              <a:lumOff val="35000"/>
            </a:schemeClr>
          </a:solidFill>
          <a:latin typeface="Arial"/>
          <a:ea typeface="+mn-ea"/>
          <a:cs typeface="Arial"/>
        </a:defRPr>
      </a:lvl1pPr>
      <a:lvl2pPr marL="285750"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2pPr>
      <a:lvl3pPr marL="285750" indent="-285750" algn="l" rtl="0" eaLnBrk="1" fontAlgn="base" hangingPunct="1">
        <a:lnSpc>
          <a:spcPct val="110000"/>
        </a:lnSpc>
        <a:spcBef>
          <a:spcPts val="0"/>
        </a:spcBef>
        <a:spcAft>
          <a:spcPct val="0"/>
        </a:spcAft>
        <a:buClr>
          <a:schemeClr val="tx1"/>
        </a:buClr>
        <a:buFont typeface="Arial"/>
        <a:buChar char="•"/>
        <a:defRPr sz="1800" b="0" i="0" baseline="0">
          <a:solidFill>
            <a:schemeClr val="tx2"/>
          </a:solidFill>
          <a:latin typeface="Arial"/>
          <a:cs typeface="Arial"/>
        </a:defRPr>
      </a:lvl3pPr>
      <a:lvl4pPr marL="832104"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4pPr>
      <a:lvl5pPr marL="1197864"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5pPr>
      <a:lvl6pPr marL="502920" indent="-228600" algn="l" rtl="0" eaLnBrk="1" fontAlgn="base" hangingPunct="1">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5.xml"/><Relationship Id="rId4" Type="http://schemas.openxmlformats.org/officeDocument/2006/relationships/image" Target="../media/image17.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png"/><Relationship Id="rId18" Type="http://schemas.openxmlformats.org/officeDocument/2006/relationships/image" Target="../media/image35.png"/><Relationship Id="rId26" Type="http://schemas.openxmlformats.org/officeDocument/2006/relationships/image" Target="../media/image43.png"/><Relationship Id="rId3" Type="http://schemas.openxmlformats.org/officeDocument/2006/relationships/image" Target="../media/image20.png"/><Relationship Id="rId21" Type="http://schemas.openxmlformats.org/officeDocument/2006/relationships/image" Target="../media/image38.png"/><Relationship Id="rId7" Type="http://schemas.openxmlformats.org/officeDocument/2006/relationships/image" Target="../media/image24.png"/><Relationship Id="rId12" Type="http://schemas.openxmlformats.org/officeDocument/2006/relationships/image" Target="../media/image29.png"/><Relationship Id="rId17" Type="http://schemas.openxmlformats.org/officeDocument/2006/relationships/image" Target="../media/image34.png"/><Relationship Id="rId25" Type="http://schemas.openxmlformats.org/officeDocument/2006/relationships/image" Target="../media/image42.png"/><Relationship Id="rId2" Type="http://schemas.openxmlformats.org/officeDocument/2006/relationships/notesSlide" Target="../notesSlides/notesSlide7.xml"/><Relationship Id="rId16" Type="http://schemas.openxmlformats.org/officeDocument/2006/relationships/image" Target="../media/image33.png"/><Relationship Id="rId20" Type="http://schemas.openxmlformats.org/officeDocument/2006/relationships/image" Target="../media/image37.png"/><Relationship Id="rId29" Type="http://schemas.openxmlformats.org/officeDocument/2006/relationships/image" Target="../media/image46.png"/><Relationship Id="rId1" Type="http://schemas.openxmlformats.org/officeDocument/2006/relationships/slideLayout" Target="../slideLayouts/slideLayout5.xml"/><Relationship Id="rId6" Type="http://schemas.openxmlformats.org/officeDocument/2006/relationships/image" Target="../media/image23.png"/><Relationship Id="rId11" Type="http://schemas.openxmlformats.org/officeDocument/2006/relationships/image" Target="../media/image28.png"/><Relationship Id="rId24" Type="http://schemas.openxmlformats.org/officeDocument/2006/relationships/image" Target="../media/image41.png"/><Relationship Id="rId5" Type="http://schemas.openxmlformats.org/officeDocument/2006/relationships/image" Target="../media/image22.png"/><Relationship Id="rId15" Type="http://schemas.openxmlformats.org/officeDocument/2006/relationships/image" Target="../media/image32.png"/><Relationship Id="rId23" Type="http://schemas.openxmlformats.org/officeDocument/2006/relationships/image" Target="../media/image40.png"/><Relationship Id="rId28" Type="http://schemas.openxmlformats.org/officeDocument/2006/relationships/image" Target="../media/image45.png"/><Relationship Id="rId10" Type="http://schemas.openxmlformats.org/officeDocument/2006/relationships/image" Target="../media/image27.png"/><Relationship Id="rId19" Type="http://schemas.openxmlformats.org/officeDocument/2006/relationships/image" Target="../media/image36.png"/><Relationship Id="rId4" Type="http://schemas.openxmlformats.org/officeDocument/2006/relationships/image" Target="../media/image21.png"/><Relationship Id="rId9" Type="http://schemas.openxmlformats.org/officeDocument/2006/relationships/image" Target="../media/image26.png"/><Relationship Id="rId14" Type="http://schemas.openxmlformats.org/officeDocument/2006/relationships/image" Target="../media/image31.png"/><Relationship Id="rId22" Type="http://schemas.openxmlformats.org/officeDocument/2006/relationships/image" Target="../media/image39.png"/><Relationship Id="rId27" Type="http://schemas.openxmlformats.org/officeDocument/2006/relationships/image" Target="../media/image44.png"/><Relationship Id="rId30" Type="http://schemas.openxmlformats.org/officeDocument/2006/relationships/image" Target="../media/image47.png"/></Relationships>
</file>

<file path=ppt/slides/_rels/slide22.xml.rels><?xml version="1.0" encoding="UTF-8" standalone="yes"?>
<Relationships xmlns="http://schemas.openxmlformats.org/package/2006/relationships"><Relationship Id="rId13" Type="http://schemas.openxmlformats.org/officeDocument/2006/relationships/image" Target="../media/image58.png"/><Relationship Id="rId18" Type="http://schemas.openxmlformats.org/officeDocument/2006/relationships/image" Target="../media/image63.png"/><Relationship Id="rId26" Type="http://schemas.openxmlformats.org/officeDocument/2006/relationships/image" Target="../media/image71.png"/><Relationship Id="rId39" Type="http://schemas.openxmlformats.org/officeDocument/2006/relationships/image" Target="../media/image84.png"/><Relationship Id="rId21" Type="http://schemas.openxmlformats.org/officeDocument/2006/relationships/image" Target="../media/image66.png"/><Relationship Id="rId34" Type="http://schemas.openxmlformats.org/officeDocument/2006/relationships/image" Target="../media/image79.png"/><Relationship Id="rId42" Type="http://schemas.openxmlformats.org/officeDocument/2006/relationships/image" Target="../media/image87.png"/><Relationship Id="rId47" Type="http://schemas.openxmlformats.org/officeDocument/2006/relationships/image" Target="../media/image92.png"/><Relationship Id="rId50" Type="http://schemas.openxmlformats.org/officeDocument/2006/relationships/image" Target="../media/image95.png"/><Relationship Id="rId55" Type="http://schemas.openxmlformats.org/officeDocument/2006/relationships/image" Target="../media/image100.png"/><Relationship Id="rId7" Type="http://schemas.openxmlformats.org/officeDocument/2006/relationships/image" Target="../media/image52.png"/><Relationship Id="rId12" Type="http://schemas.openxmlformats.org/officeDocument/2006/relationships/image" Target="../media/image57.png"/><Relationship Id="rId17" Type="http://schemas.openxmlformats.org/officeDocument/2006/relationships/image" Target="../media/image62.png"/><Relationship Id="rId25" Type="http://schemas.openxmlformats.org/officeDocument/2006/relationships/image" Target="../media/image70.png"/><Relationship Id="rId33" Type="http://schemas.openxmlformats.org/officeDocument/2006/relationships/image" Target="../media/image78.png"/><Relationship Id="rId38" Type="http://schemas.openxmlformats.org/officeDocument/2006/relationships/image" Target="../media/image83.png"/><Relationship Id="rId46" Type="http://schemas.openxmlformats.org/officeDocument/2006/relationships/image" Target="../media/image91.png"/><Relationship Id="rId2" Type="http://schemas.openxmlformats.org/officeDocument/2006/relationships/notesSlide" Target="../notesSlides/notesSlide8.xml"/><Relationship Id="rId16" Type="http://schemas.openxmlformats.org/officeDocument/2006/relationships/image" Target="../media/image61.png"/><Relationship Id="rId20" Type="http://schemas.openxmlformats.org/officeDocument/2006/relationships/image" Target="../media/image65.png"/><Relationship Id="rId29" Type="http://schemas.openxmlformats.org/officeDocument/2006/relationships/image" Target="../media/image74.png"/><Relationship Id="rId41" Type="http://schemas.openxmlformats.org/officeDocument/2006/relationships/image" Target="../media/image86.png"/><Relationship Id="rId54" Type="http://schemas.openxmlformats.org/officeDocument/2006/relationships/image" Target="../media/image99.png"/><Relationship Id="rId1" Type="http://schemas.openxmlformats.org/officeDocument/2006/relationships/slideLayout" Target="../slideLayouts/slideLayout5.xml"/><Relationship Id="rId6" Type="http://schemas.openxmlformats.org/officeDocument/2006/relationships/image" Target="../media/image51.png"/><Relationship Id="rId11" Type="http://schemas.openxmlformats.org/officeDocument/2006/relationships/image" Target="../media/image56.png"/><Relationship Id="rId24" Type="http://schemas.openxmlformats.org/officeDocument/2006/relationships/image" Target="../media/image69.png"/><Relationship Id="rId32" Type="http://schemas.openxmlformats.org/officeDocument/2006/relationships/image" Target="../media/image77.png"/><Relationship Id="rId37" Type="http://schemas.openxmlformats.org/officeDocument/2006/relationships/image" Target="../media/image82.png"/><Relationship Id="rId40" Type="http://schemas.openxmlformats.org/officeDocument/2006/relationships/image" Target="../media/image85.png"/><Relationship Id="rId45" Type="http://schemas.openxmlformats.org/officeDocument/2006/relationships/image" Target="../media/image90.png"/><Relationship Id="rId53" Type="http://schemas.openxmlformats.org/officeDocument/2006/relationships/image" Target="../media/image98.png"/><Relationship Id="rId58" Type="http://schemas.openxmlformats.org/officeDocument/2006/relationships/image" Target="../media/image103.png"/><Relationship Id="rId5" Type="http://schemas.openxmlformats.org/officeDocument/2006/relationships/image" Target="../media/image50.png"/><Relationship Id="rId15" Type="http://schemas.openxmlformats.org/officeDocument/2006/relationships/image" Target="../media/image60.png"/><Relationship Id="rId23" Type="http://schemas.openxmlformats.org/officeDocument/2006/relationships/image" Target="../media/image68.png"/><Relationship Id="rId28" Type="http://schemas.openxmlformats.org/officeDocument/2006/relationships/image" Target="../media/image73.png"/><Relationship Id="rId36" Type="http://schemas.openxmlformats.org/officeDocument/2006/relationships/image" Target="../media/image81.png"/><Relationship Id="rId49" Type="http://schemas.openxmlformats.org/officeDocument/2006/relationships/image" Target="../media/image94.png"/><Relationship Id="rId57" Type="http://schemas.openxmlformats.org/officeDocument/2006/relationships/image" Target="../media/image102.png"/><Relationship Id="rId10" Type="http://schemas.openxmlformats.org/officeDocument/2006/relationships/image" Target="../media/image55.png"/><Relationship Id="rId19" Type="http://schemas.openxmlformats.org/officeDocument/2006/relationships/image" Target="../media/image64.png"/><Relationship Id="rId31" Type="http://schemas.openxmlformats.org/officeDocument/2006/relationships/image" Target="../media/image76.png"/><Relationship Id="rId44" Type="http://schemas.openxmlformats.org/officeDocument/2006/relationships/image" Target="../media/image89.png"/><Relationship Id="rId52" Type="http://schemas.openxmlformats.org/officeDocument/2006/relationships/image" Target="../media/image97.png"/><Relationship Id="rId4" Type="http://schemas.openxmlformats.org/officeDocument/2006/relationships/image" Target="../media/image49.png"/><Relationship Id="rId9" Type="http://schemas.openxmlformats.org/officeDocument/2006/relationships/image" Target="../media/image54.png"/><Relationship Id="rId14" Type="http://schemas.openxmlformats.org/officeDocument/2006/relationships/image" Target="../media/image59.png"/><Relationship Id="rId22" Type="http://schemas.openxmlformats.org/officeDocument/2006/relationships/image" Target="../media/image67.png"/><Relationship Id="rId27" Type="http://schemas.openxmlformats.org/officeDocument/2006/relationships/image" Target="../media/image72.png"/><Relationship Id="rId30" Type="http://schemas.openxmlformats.org/officeDocument/2006/relationships/image" Target="../media/image75.png"/><Relationship Id="rId35" Type="http://schemas.openxmlformats.org/officeDocument/2006/relationships/image" Target="../media/image80.png"/><Relationship Id="rId43" Type="http://schemas.openxmlformats.org/officeDocument/2006/relationships/image" Target="../media/image88.png"/><Relationship Id="rId48" Type="http://schemas.openxmlformats.org/officeDocument/2006/relationships/image" Target="../media/image93.png"/><Relationship Id="rId56" Type="http://schemas.openxmlformats.org/officeDocument/2006/relationships/image" Target="../media/image101.png"/><Relationship Id="rId8" Type="http://schemas.openxmlformats.org/officeDocument/2006/relationships/image" Target="../media/image53.png"/><Relationship Id="rId51" Type="http://schemas.openxmlformats.org/officeDocument/2006/relationships/image" Target="../media/image96.png"/><Relationship Id="rId3" Type="http://schemas.openxmlformats.org/officeDocument/2006/relationships/image" Target="../media/image48.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05.wmf"/><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108.wmf"/><Relationship Id="rId5" Type="http://schemas.openxmlformats.org/officeDocument/2006/relationships/image" Target="../media/image107.wmf"/><Relationship Id="rId4" Type="http://schemas.openxmlformats.org/officeDocument/2006/relationships/image" Target="../media/image10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1485900" y="2057400"/>
            <a:ext cx="6648450" cy="821200"/>
          </a:xfrm>
        </p:spPr>
        <p:txBody>
          <a:bodyPr/>
          <a:lstStyle/>
          <a:p>
            <a:r>
              <a:rPr lang="en-US" dirty="0" err="1" smtClean="0">
                <a:latin typeface="+mn-lt"/>
                <a:cs typeface="Aharoni" panose="02010803020104030203" pitchFamily="2" charset="-79"/>
              </a:rPr>
              <a:t>icaap</a:t>
            </a:r>
            <a:endParaRPr lang="en-US" dirty="0">
              <a:latin typeface="+mn-lt"/>
              <a:cs typeface="Aharoni" panose="02010803020104030203" pitchFamily="2" charset="-79"/>
            </a:endParaRPr>
          </a:p>
        </p:txBody>
      </p:sp>
      <p:sp>
        <p:nvSpPr>
          <p:cNvPr id="2" name="Text Placeholder 1"/>
          <p:cNvSpPr>
            <a:spLocks noGrp="1"/>
          </p:cNvSpPr>
          <p:nvPr>
            <p:ph type="body" sz="quarter" idx="13"/>
          </p:nvPr>
        </p:nvSpPr>
        <p:spPr>
          <a:xfrm>
            <a:off x="1525172" y="3000006"/>
            <a:ext cx="6959257" cy="419470"/>
          </a:xfrm>
        </p:spPr>
        <p:txBody>
          <a:bodyPr>
            <a:normAutofit/>
          </a:bodyPr>
          <a:lstStyle/>
          <a:p>
            <a:r>
              <a:rPr lang="en-US" dirty="0" smtClean="0">
                <a:cs typeface="Aharoni" panose="02010803020104030203" pitchFamily="2" charset="-79"/>
              </a:rPr>
              <a:t>Effective application</a:t>
            </a:r>
          </a:p>
        </p:txBody>
      </p:sp>
      <p:sp>
        <p:nvSpPr>
          <p:cNvPr id="3" name="TextBox 2"/>
          <p:cNvSpPr txBox="1"/>
          <p:nvPr/>
        </p:nvSpPr>
        <p:spPr>
          <a:xfrm>
            <a:off x="1476375" y="3429000"/>
            <a:ext cx="1743554" cy="584775"/>
          </a:xfrm>
          <a:prstGeom prst="rect">
            <a:avLst/>
          </a:prstGeom>
          <a:noFill/>
        </p:spPr>
        <p:txBody>
          <a:bodyPr wrap="none" rtlCol="0">
            <a:spAutoFit/>
          </a:bodyPr>
          <a:lstStyle/>
          <a:p>
            <a:r>
              <a:rPr lang="en-US" dirty="0" smtClean="0">
                <a:latin typeface="+mn-lt"/>
                <a:cs typeface="Aharoni" panose="02010803020104030203" pitchFamily="2" charset="-79"/>
              </a:rPr>
              <a:t>Istanbul, Turkey</a:t>
            </a:r>
          </a:p>
          <a:p>
            <a:r>
              <a:rPr lang="en-US" dirty="0" smtClean="0">
                <a:latin typeface="+mn-lt"/>
                <a:cs typeface="Aharoni" panose="02010803020104030203" pitchFamily="2" charset="-79"/>
              </a:rPr>
              <a:t>15 June 2016</a:t>
            </a:r>
            <a:endParaRPr lang="en-US" dirty="0">
              <a:latin typeface="+mn-lt"/>
              <a:cs typeface="Aharoni" panose="02010803020104030203" pitchFamily="2" charset="-79"/>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0" tIns="0" rIns="0" bIns="0" numCol="1" anchor="t" anchorCtr="0" compatLnSpc="1">
            <a:prstTxWarp prst="textNoShape">
              <a:avLst/>
            </a:prstTxWarp>
            <a:normAutofit/>
          </a:bodyPr>
          <a:lstStyle/>
          <a:p>
            <a:r>
              <a:rPr lang="en-US" altLang="en-US" b="1" kern="1200" cap="none" dirty="0">
                <a:solidFill>
                  <a:srgbClr val="021F43"/>
                </a:solidFill>
                <a:cs typeface="Times New Roman" pitchFamily="18" charset="0"/>
              </a:rPr>
              <a:t>Pillar 2: </a:t>
            </a:r>
            <a:r>
              <a:rPr lang="en-US" altLang="en-US" b="1" kern="1200" cap="none" dirty="0" smtClean="0">
                <a:solidFill>
                  <a:srgbClr val="021F43"/>
                </a:solidFill>
                <a:cs typeface="Times New Roman" pitchFamily="18" charset="0"/>
              </a:rPr>
              <a:t>Principle 1 requirement</a:t>
            </a:r>
            <a:endParaRPr lang="en-US" b="1" kern="1200" cap="none" dirty="0">
              <a:solidFill>
                <a:srgbClr val="021F43"/>
              </a:solidFill>
              <a:cs typeface="Times New Roman" pitchFamily="18" charset="0"/>
            </a:endParaRPr>
          </a:p>
        </p:txBody>
      </p:sp>
      <p:sp>
        <p:nvSpPr>
          <p:cNvPr id="9" name="Rectangle 2071"/>
          <p:cNvSpPr>
            <a:spLocks noChangeArrowheads="1"/>
          </p:cNvSpPr>
          <p:nvPr/>
        </p:nvSpPr>
        <p:spPr bwMode="auto">
          <a:xfrm>
            <a:off x="356934" y="912109"/>
            <a:ext cx="8013775" cy="7000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buFont typeface="Arial" panose="020B0604020202020204" pitchFamily="34" charset="0"/>
              <a:defRPr sz="2000">
                <a:solidFill>
                  <a:schemeClr val="bg2"/>
                </a:solidFill>
                <a:latin typeface="Arial" panose="020B0604020202020204" pitchFamily="34" charset="0"/>
                <a:cs typeface="Arial" panose="020B0604020202020204" pitchFamily="34" charset="0"/>
              </a:defRPr>
            </a:lvl1pPr>
            <a:lvl2pPr marL="827088" indent="-285750">
              <a:spcBef>
                <a:spcPct val="0"/>
              </a:spcBef>
              <a:buChar char="•"/>
              <a:defRPr sz="2000">
                <a:solidFill>
                  <a:schemeClr val="bg2"/>
                </a:solidFill>
                <a:latin typeface="Arial" panose="020B0604020202020204" pitchFamily="34" charset="0"/>
                <a:cs typeface="Arial" panose="020B0604020202020204" pitchFamily="34" charset="0"/>
              </a:defRPr>
            </a:lvl2pPr>
            <a:lvl3pPr marL="1235075" indent="-228600">
              <a:spcBef>
                <a:spcPct val="0"/>
              </a:spcBef>
              <a:buFont typeface="Arial" panose="020B0604020202020204" pitchFamily="34" charset="0"/>
              <a:buChar char="-"/>
              <a:defRPr sz="2000">
                <a:solidFill>
                  <a:schemeClr val="bg2"/>
                </a:solidFill>
                <a:latin typeface="Arial" panose="020B0604020202020204" pitchFamily="34" charset="0"/>
                <a:cs typeface="Arial" panose="020B0604020202020204" pitchFamily="34" charset="0"/>
              </a:defRPr>
            </a:lvl3pPr>
            <a:lvl4pPr marL="1643063" indent="-228600">
              <a:spcBef>
                <a:spcPct val="0"/>
              </a:spcBef>
              <a:buChar char="•"/>
              <a:defRPr sz="2000">
                <a:solidFill>
                  <a:schemeClr val="bg2"/>
                </a:solidFill>
                <a:latin typeface="Arial" panose="020B0604020202020204" pitchFamily="34" charset="0"/>
                <a:cs typeface="Arial" panose="020B0604020202020204" pitchFamily="34" charset="0"/>
              </a:defRPr>
            </a:lvl4pPr>
            <a:lvl5pPr marL="2057400" indent="-228600">
              <a:spcBef>
                <a:spcPct val="0"/>
              </a:spcBef>
              <a:buFont typeface="Arial" panose="020B0604020202020204" pitchFamily="34" charset="0"/>
              <a:buChar char="-"/>
              <a:defRPr sz="2000">
                <a:solidFill>
                  <a:schemeClr val="bg2"/>
                </a:solidFill>
                <a:latin typeface="Arial" panose="020B0604020202020204" pitchFamily="34" charset="0"/>
                <a:cs typeface="Arial" panose="020B0604020202020204" pitchFamily="34" charset="0"/>
              </a:defRPr>
            </a:lvl5pPr>
            <a:lvl6pPr marL="2514600" indent="-228600" fontAlgn="base">
              <a:spcBef>
                <a:spcPct val="0"/>
              </a:spcBef>
              <a:spcAft>
                <a:spcPct val="20000"/>
              </a:spcAft>
              <a:buFont typeface="Arial" panose="020B0604020202020204" pitchFamily="34" charset="0"/>
              <a:buChar char="-"/>
              <a:defRPr sz="2000">
                <a:solidFill>
                  <a:schemeClr val="bg2"/>
                </a:solidFill>
                <a:latin typeface="Arial" panose="020B0604020202020204" pitchFamily="34" charset="0"/>
                <a:cs typeface="Arial" panose="020B0604020202020204" pitchFamily="34" charset="0"/>
              </a:defRPr>
            </a:lvl6pPr>
            <a:lvl7pPr marL="2971800" indent="-228600" fontAlgn="base">
              <a:spcBef>
                <a:spcPct val="0"/>
              </a:spcBef>
              <a:spcAft>
                <a:spcPct val="20000"/>
              </a:spcAft>
              <a:buFont typeface="Arial" panose="020B0604020202020204" pitchFamily="34" charset="0"/>
              <a:buChar char="-"/>
              <a:defRPr sz="2000">
                <a:solidFill>
                  <a:schemeClr val="bg2"/>
                </a:solidFill>
                <a:latin typeface="Arial" panose="020B0604020202020204" pitchFamily="34" charset="0"/>
                <a:cs typeface="Arial" panose="020B0604020202020204" pitchFamily="34" charset="0"/>
              </a:defRPr>
            </a:lvl7pPr>
            <a:lvl8pPr marL="3429000" indent="-228600" fontAlgn="base">
              <a:spcBef>
                <a:spcPct val="0"/>
              </a:spcBef>
              <a:spcAft>
                <a:spcPct val="20000"/>
              </a:spcAft>
              <a:buFont typeface="Arial" panose="020B0604020202020204" pitchFamily="34" charset="0"/>
              <a:buChar char="-"/>
              <a:defRPr sz="2000">
                <a:solidFill>
                  <a:schemeClr val="bg2"/>
                </a:solidFill>
                <a:latin typeface="Arial" panose="020B0604020202020204" pitchFamily="34" charset="0"/>
                <a:cs typeface="Arial" panose="020B0604020202020204" pitchFamily="34" charset="0"/>
              </a:defRPr>
            </a:lvl8pPr>
            <a:lvl9pPr marL="3886200" indent="-228600" fontAlgn="base">
              <a:spcBef>
                <a:spcPct val="0"/>
              </a:spcBef>
              <a:spcAft>
                <a:spcPct val="20000"/>
              </a:spcAft>
              <a:buFont typeface="Arial" panose="020B0604020202020204" pitchFamily="34" charset="0"/>
              <a:buChar char="-"/>
              <a:defRPr sz="2000">
                <a:solidFill>
                  <a:schemeClr val="bg2"/>
                </a:solidFill>
                <a:latin typeface="Arial" panose="020B0604020202020204" pitchFamily="34" charset="0"/>
                <a:cs typeface="Arial" panose="020B0604020202020204" pitchFamily="34" charset="0"/>
              </a:defRPr>
            </a:lvl9pPr>
          </a:lstStyle>
          <a:p>
            <a:r>
              <a:rPr lang="en-US" altLang="en-US" sz="1600" i="1" dirty="0">
                <a:solidFill>
                  <a:schemeClr val="tx1"/>
                </a:solidFill>
              </a:rPr>
              <a:t>“</a:t>
            </a:r>
            <a:r>
              <a:rPr lang="en-US" altLang="en-US" sz="1600" b="0" i="1" dirty="0">
                <a:solidFill>
                  <a:schemeClr val="tx1"/>
                </a:solidFill>
              </a:rPr>
              <a:t>Banks should have a process for assessing overall capital adequacy in relation to risk profile and a strategy for maintaining capital levels</a:t>
            </a:r>
            <a:r>
              <a:rPr lang="en-US" altLang="en-US" sz="1600" b="0" i="1" dirty="0" smtClean="0">
                <a:solidFill>
                  <a:schemeClr val="tx1"/>
                </a:solidFill>
              </a:rPr>
              <a:t>”</a:t>
            </a:r>
          </a:p>
          <a:p>
            <a:endParaRPr lang="en-US" altLang="en-US" sz="1600" b="0" i="1" dirty="0" smtClean="0">
              <a:solidFill>
                <a:schemeClr val="tx1"/>
              </a:solidFill>
            </a:endParaRPr>
          </a:p>
          <a:p>
            <a:r>
              <a:rPr lang="en-US" altLang="en-US" sz="1600" b="0" i="1" dirty="0" smtClean="0">
                <a:solidFill>
                  <a:schemeClr val="tx1"/>
                </a:solidFill>
              </a:rPr>
              <a:t>“Senior management and the board should view capital planning as a crucial element in being able to achieve its desired strategic objectives.”</a:t>
            </a:r>
            <a:endParaRPr lang="en-GB" altLang="en-US" sz="1600" b="0" i="1" dirty="0">
              <a:solidFill>
                <a:schemeClr val="tx1"/>
              </a:solidFill>
            </a:endParaRPr>
          </a:p>
        </p:txBody>
      </p:sp>
      <p:pic>
        <p:nvPicPr>
          <p:cNvPr id="3" name="Picture 2"/>
          <p:cNvPicPr>
            <a:picLocks noChangeAspect="1"/>
          </p:cNvPicPr>
          <p:nvPr/>
        </p:nvPicPr>
        <p:blipFill>
          <a:blip r:embed="rId2"/>
          <a:stretch>
            <a:fillRect/>
          </a:stretch>
        </p:blipFill>
        <p:spPr>
          <a:xfrm>
            <a:off x="3847215" y="3896944"/>
            <a:ext cx="777716" cy="1188823"/>
          </a:xfrm>
          <a:prstGeom prst="rect">
            <a:avLst/>
          </a:prstGeom>
        </p:spPr>
      </p:pic>
      <p:pic>
        <p:nvPicPr>
          <p:cNvPr id="4" name="Picture 3"/>
          <p:cNvPicPr>
            <a:picLocks noChangeAspect="1"/>
          </p:cNvPicPr>
          <p:nvPr/>
        </p:nvPicPr>
        <p:blipFill>
          <a:blip r:embed="rId3"/>
          <a:stretch>
            <a:fillRect/>
          </a:stretch>
        </p:blipFill>
        <p:spPr>
          <a:xfrm>
            <a:off x="4717243" y="2296293"/>
            <a:ext cx="4316342" cy="4001095"/>
          </a:xfrm>
          <a:prstGeom prst="rect">
            <a:avLst/>
          </a:prstGeom>
        </p:spPr>
      </p:pic>
      <p:pic>
        <p:nvPicPr>
          <p:cNvPr id="12" name="Picture 11"/>
          <p:cNvPicPr>
            <a:picLocks noChangeAspect="1"/>
          </p:cNvPicPr>
          <p:nvPr/>
        </p:nvPicPr>
        <p:blipFill>
          <a:blip r:embed="rId4"/>
          <a:stretch>
            <a:fillRect/>
          </a:stretch>
        </p:blipFill>
        <p:spPr>
          <a:xfrm>
            <a:off x="160130" y="2294911"/>
            <a:ext cx="3625964" cy="4002477"/>
          </a:xfrm>
          <a:prstGeom prst="rect">
            <a:avLst/>
          </a:prstGeom>
        </p:spPr>
      </p:pic>
      <p:sp>
        <p:nvSpPr>
          <p:cNvPr id="16" name="TextBox 15"/>
          <p:cNvSpPr txBox="1"/>
          <p:nvPr/>
        </p:nvSpPr>
        <p:spPr>
          <a:xfrm>
            <a:off x="315073" y="2379758"/>
            <a:ext cx="3317588" cy="2954655"/>
          </a:xfrm>
          <a:prstGeom prst="rect">
            <a:avLst/>
          </a:prstGeom>
          <a:noFill/>
        </p:spPr>
        <p:txBody>
          <a:bodyPr wrap="square" rtlCol="0">
            <a:spAutoFit/>
          </a:bodyPr>
          <a:lstStyle/>
          <a:p>
            <a:r>
              <a:rPr lang="en-US" altLang="en-US" sz="1400" dirty="0" smtClean="0">
                <a:latin typeface="+mn-lt"/>
              </a:rPr>
              <a:t>Regulatory Requirement  </a:t>
            </a:r>
          </a:p>
          <a:p>
            <a:pPr marL="285750" indent="-285750">
              <a:buFont typeface="Arial" panose="020B0604020202020204" pitchFamily="34" charset="0"/>
              <a:buChar char="•"/>
            </a:pPr>
            <a:r>
              <a:rPr lang="en-US" altLang="en-US" sz="1400" b="0" dirty="0" smtClean="0">
                <a:latin typeface="+mn-lt"/>
              </a:rPr>
              <a:t>Board and senior management oversight</a:t>
            </a:r>
          </a:p>
          <a:p>
            <a:pPr marL="285750" indent="-285750">
              <a:buFont typeface="Arial" panose="020B0604020202020204" pitchFamily="34" charset="0"/>
              <a:buChar char="•"/>
            </a:pPr>
            <a:r>
              <a:rPr lang="en-US" altLang="en-US" sz="1400" b="0" dirty="0" smtClean="0">
                <a:latin typeface="+mn-lt"/>
              </a:rPr>
              <a:t>Sound capital assessment</a:t>
            </a:r>
          </a:p>
          <a:p>
            <a:pPr marL="742950" lvl="1" indent="-285750">
              <a:buFont typeface="Symbol" panose="05050102010706020507" pitchFamily="18" charset="2"/>
              <a:buChar char="-"/>
            </a:pPr>
            <a:r>
              <a:rPr lang="en-US" altLang="en-US" sz="1400" b="0" dirty="0" smtClean="0">
                <a:latin typeface="+mn-lt"/>
              </a:rPr>
              <a:t>Policies and procedures to measure all material risk</a:t>
            </a:r>
          </a:p>
          <a:p>
            <a:pPr marL="742950" lvl="1" indent="-285750">
              <a:buFont typeface="Symbol" panose="05050102010706020507" pitchFamily="18" charset="2"/>
              <a:buChar char="-"/>
            </a:pPr>
            <a:r>
              <a:rPr lang="en-US" altLang="en-US" sz="1400" b="0" dirty="0" smtClean="0">
                <a:latin typeface="+mn-lt"/>
              </a:rPr>
              <a:t>Process to relate capital to level of risk  </a:t>
            </a:r>
          </a:p>
          <a:p>
            <a:pPr marL="285750" indent="-285750">
              <a:buFont typeface="Arial" panose="020B0604020202020204" pitchFamily="34" charset="0"/>
              <a:buChar char="•"/>
            </a:pPr>
            <a:r>
              <a:rPr lang="en-US" altLang="en-US" sz="1400" b="0" dirty="0" smtClean="0">
                <a:latin typeface="+mn-lt"/>
              </a:rPr>
              <a:t>Comprehensive assessment of all risks</a:t>
            </a:r>
          </a:p>
          <a:p>
            <a:pPr marL="285750" indent="-285750">
              <a:buFont typeface="Arial" panose="020B0604020202020204" pitchFamily="34" charset="0"/>
              <a:buChar char="•"/>
            </a:pPr>
            <a:r>
              <a:rPr lang="en-US" altLang="en-US" sz="1400" b="0" dirty="0" smtClean="0">
                <a:latin typeface="+mn-lt"/>
              </a:rPr>
              <a:t>Monitoring and reporting</a:t>
            </a:r>
          </a:p>
          <a:p>
            <a:pPr marL="285750" indent="-285750">
              <a:buFont typeface="Arial" panose="020B0604020202020204" pitchFamily="34" charset="0"/>
              <a:buChar char="•"/>
            </a:pPr>
            <a:r>
              <a:rPr lang="en-US" altLang="en-US" sz="1400" b="0" dirty="0" smtClean="0">
                <a:latin typeface="+mn-lt"/>
              </a:rPr>
              <a:t>Internal control review</a:t>
            </a:r>
            <a:endParaRPr lang="en-GB" altLang="en-US" sz="1400" b="0" dirty="0" smtClean="0">
              <a:latin typeface="+mn-lt"/>
            </a:endParaRPr>
          </a:p>
          <a:p>
            <a:endParaRPr lang="en-US" sz="1800" dirty="0"/>
          </a:p>
        </p:txBody>
      </p:sp>
      <p:sp>
        <p:nvSpPr>
          <p:cNvPr id="17" name="TextBox 16"/>
          <p:cNvSpPr txBox="1"/>
          <p:nvPr/>
        </p:nvSpPr>
        <p:spPr>
          <a:xfrm>
            <a:off x="4778364" y="2296293"/>
            <a:ext cx="4255222" cy="4216539"/>
          </a:xfrm>
          <a:prstGeom prst="rect">
            <a:avLst/>
          </a:prstGeom>
          <a:noFill/>
        </p:spPr>
        <p:txBody>
          <a:bodyPr wrap="square" rtlCol="0">
            <a:spAutoFit/>
          </a:bodyPr>
          <a:lstStyle/>
          <a:p>
            <a:r>
              <a:rPr lang="en-US" altLang="en-US" sz="1400" dirty="0" smtClean="0">
                <a:latin typeface="+mn-lt"/>
              </a:rPr>
              <a:t>Implementation</a:t>
            </a:r>
          </a:p>
          <a:p>
            <a:pPr marL="285750" indent="-285750">
              <a:buFont typeface="Arial" panose="020B0604020202020204" pitchFamily="34" charset="0"/>
              <a:buChar char="•"/>
            </a:pPr>
            <a:r>
              <a:rPr lang="en-US" altLang="en-US" sz="1400" b="0" dirty="0" smtClean="0">
                <a:latin typeface="+mn-lt"/>
              </a:rPr>
              <a:t>Demonstrate </a:t>
            </a:r>
            <a:r>
              <a:rPr lang="en-US" altLang="en-US" sz="1400" b="0" dirty="0">
                <a:latin typeface="+mn-lt"/>
              </a:rPr>
              <a:t>target capital levels well </a:t>
            </a:r>
            <a:r>
              <a:rPr lang="en-US" altLang="en-US" sz="1400" b="0" dirty="0" smtClean="0">
                <a:latin typeface="+mn-lt"/>
              </a:rPr>
              <a:t>founded</a:t>
            </a:r>
          </a:p>
          <a:p>
            <a:pPr marL="285750" indent="-285750">
              <a:buFont typeface="Arial" panose="020B0604020202020204" pitchFamily="34" charset="0"/>
              <a:buChar char="•"/>
            </a:pPr>
            <a:r>
              <a:rPr lang="en-US" altLang="en-US" sz="1400" b="0" dirty="0" smtClean="0">
                <a:latin typeface="+mn-lt"/>
              </a:rPr>
              <a:t>Forward </a:t>
            </a:r>
            <a:r>
              <a:rPr lang="en-US" altLang="en-US" sz="1400" b="0" dirty="0">
                <a:latin typeface="+mn-lt"/>
              </a:rPr>
              <a:t>looking stress </a:t>
            </a:r>
            <a:r>
              <a:rPr lang="en-US" altLang="en-US" sz="1400" b="0" dirty="0" smtClean="0">
                <a:latin typeface="+mn-lt"/>
              </a:rPr>
              <a:t>testing </a:t>
            </a:r>
          </a:p>
          <a:p>
            <a:pPr marL="285750" indent="-285750">
              <a:buFont typeface="Arial" panose="020B0604020202020204" pitchFamily="34" charset="0"/>
              <a:buChar char="•"/>
            </a:pPr>
            <a:r>
              <a:rPr lang="en-US" altLang="en-US" sz="1400" b="0" dirty="0" smtClean="0">
                <a:latin typeface="+mn-lt"/>
              </a:rPr>
              <a:t>Rigorous </a:t>
            </a:r>
            <a:r>
              <a:rPr lang="en-US" altLang="en-US" sz="1400" b="0" dirty="0">
                <a:latin typeface="+mn-lt"/>
              </a:rPr>
              <a:t>process </a:t>
            </a:r>
            <a:r>
              <a:rPr lang="en-US" altLang="en-US" sz="1400" b="0" dirty="0" smtClean="0">
                <a:latin typeface="+mn-lt"/>
              </a:rPr>
              <a:t>monitoring</a:t>
            </a:r>
          </a:p>
          <a:p>
            <a:pPr marL="742950" lvl="1" indent="-285750">
              <a:buFont typeface="Symbol" panose="05050102010706020507" pitchFamily="18" charset="2"/>
              <a:buChar char="-"/>
            </a:pPr>
            <a:r>
              <a:rPr lang="en-GB" altLang="en-US" sz="1400" b="0" dirty="0" smtClean="0">
                <a:latin typeface="+mn-lt"/>
              </a:rPr>
              <a:t>Board </a:t>
            </a:r>
            <a:r>
              <a:rPr lang="en-GB" altLang="en-US" sz="1400" b="0" dirty="0">
                <a:latin typeface="+mn-lt"/>
              </a:rPr>
              <a:t>and </a:t>
            </a:r>
            <a:r>
              <a:rPr lang="en-GB" altLang="en-US" sz="1400" b="0" dirty="0" smtClean="0">
                <a:latin typeface="+mn-lt"/>
              </a:rPr>
              <a:t>senior management oversight</a:t>
            </a:r>
            <a:endParaRPr lang="en-GB" altLang="en-US" sz="1400" b="0" dirty="0">
              <a:latin typeface="+mn-lt"/>
            </a:endParaRPr>
          </a:p>
          <a:p>
            <a:pPr marL="742950" lvl="1" indent="-285750">
              <a:buFont typeface="Symbol" panose="05050102010706020507" pitchFamily="18" charset="2"/>
              <a:buChar char="-"/>
            </a:pPr>
            <a:r>
              <a:rPr lang="en-GB" altLang="en-US" sz="1400" b="0" dirty="0" smtClean="0">
                <a:latin typeface="+mn-lt"/>
              </a:rPr>
              <a:t>Comprehensive </a:t>
            </a:r>
            <a:r>
              <a:rPr lang="en-GB" altLang="en-US" sz="1400" b="0" dirty="0">
                <a:latin typeface="+mn-lt"/>
              </a:rPr>
              <a:t>assessment of risks</a:t>
            </a:r>
          </a:p>
          <a:p>
            <a:pPr marL="742950" lvl="1" indent="-285750">
              <a:buFont typeface="Symbol" panose="05050102010706020507" pitchFamily="18" charset="2"/>
              <a:buChar char="-"/>
            </a:pPr>
            <a:r>
              <a:rPr lang="en-GB" altLang="en-US" sz="1400" b="0" dirty="0" smtClean="0">
                <a:latin typeface="+mn-lt"/>
              </a:rPr>
              <a:t>Monitoring</a:t>
            </a:r>
            <a:r>
              <a:rPr lang="en-GB" altLang="en-US" sz="1400" b="0" dirty="0">
                <a:latin typeface="+mn-lt"/>
              </a:rPr>
              <a:t>, reporting and </a:t>
            </a:r>
            <a:r>
              <a:rPr lang="en-GB" altLang="en-US" sz="1400" b="0" dirty="0" smtClean="0">
                <a:latin typeface="+mn-lt"/>
              </a:rPr>
              <a:t>internal </a:t>
            </a:r>
            <a:r>
              <a:rPr lang="en-GB" altLang="en-US" sz="1400" b="0" dirty="0">
                <a:latin typeface="+mn-lt"/>
              </a:rPr>
              <a:t>control review</a:t>
            </a:r>
          </a:p>
          <a:p>
            <a:pPr marL="285750" indent="-285750">
              <a:buFont typeface="Arial" panose="020B0604020202020204" pitchFamily="34" charset="0"/>
              <a:buChar char="•"/>
            </a:pPr>
            <a:r>
              <a:rPr lang="en-GB" altLang="en-US" sz="1400" b="0" dirty="0" smtClean="0">
                <a:latin typeface="+mn-lt"/>
              </a:rPr>
              <a:t>Sound </a:t>
            </a:r>
            <a:r>
              <a:rPr lang="en-GB" altLang="en-US" sz="1400" b="0" dirty="0">
                <a:latin typeface="+mn-lt"/>
              </a:rPr>
              <a:t>capital assessment </a:t>
            </a:r>
            <a:r>
              <a:rPr lang="en-GB" altLang="en-US" sz="1400" b="0" dirty="0" smtClean="0">
                <a:latin typeface="+mn-lt"/>
              </a:rPr>
              <a:t>process</a:t>
            </a:r>
          </a:p>
          <a:p>
            <a:pPr marL="742950" lvl="1" indent="-285750">
              <a:buFont typeface="Symbol" panose="05050102010706020507" pitchFamily="18" charset="2"/>
              <a:buChar char="-"/>
            </a:pPr>
            <a:r>
              <a:rPr lang="en-GB" altLang="en-US" sz="1400" b="0" dirty="0" smtClean="0">
                <a:latin typeface="+mn-lt"/>
              </a:rPr>
              <a:t>Policies </a:t>
            </a:r>
            <a:r>
              <a:rPr lang="en-GB" altLang="en-US" sz="1400" b="0" dirty="0">
                <a:latin typeface="+mn-lt"/>
              </a:rPr>
              <a:t>and processes </a:t>
            </a:r>
            <a:r>
              <a:rPr lang="en-GB" altLang="en-US" sz="1400" b="0" dirty="0" smtClean="0">
                <a:latin typeface="+mn-lt"/>
              </a:rPr>
              <a:t>ensuring </a:t>
            </a:r>
            <a:r>
              <a:rPr lang="en-GB" altLang="en-US" sz="1400" b="0" dirty="0">
                <a:latin typeface="+mn-lt"/>
              </a:rPr>
              <a:t>bank identifies, </a:t>
            </a:r>
            <a:r>
              <a:rPr lang="en-GB" altLang="en-US" sz="1400" b="0" dirty="0" smtClean="0">
                <a:latin typeface="+mn-lt"/>
              </a:rPr>
              <a:t>measures </a:t>
            </a:r>
            <a:r>
              <a:rPr lang="en-GB" altLang="en-US" sz="1400" b="0" dirty="0">
                <a:latin typeface="+mn-lt"/>
              </a:rPr>
              <a:t>and reports </a:t>
            </a:r>
            <a:r>
              <a:rPr lang="en-GB" altLang="en-US" sz="1400" b="0" dirty="0" smtClean="0">
                <a:latin typeface="+mn-lt"/>
              </a:rPr>
              <a:t>all material risks</a:t>
            </a:r>
          </a:p>
          <a:p>
            <a:pPr marL="742950" lvl="1" indent="-285750">
              <a:buFont typeface="Symbol" panose="05050102010706020507" pitchFamily="18" charset="2"/>
              <a:buChar char="-"/>
            </a:pPr>
            <a:r>
              <a:rPr lang="en-GB" altLang="en-US" sz="1400" b="0" dirty="0" smtClean="0">
                <a:latin typeface="+mn-lt"/>
              </a:rPr>
              <a:t>Process </a:t>
            </a:r>
            <a:r>
              <a:rPr lang="en-GB" altLang="en-US" sz="1400" b="0" dirty="0">
                <a:latin typeface="+mn-lt"/>
              </a:rPr>
              <a:t>relating capital to level </a:t>
            </a:r>
            <a:r>
              <a:rPr lang="en-GB" altLang="en-US" sz="1400" b="0" dirty="0" smtClean="0">
                <a:latin typeface="+mn-lt"/>
              </a:rPr>
              <a:t>of </a:t>
            </a:r>
            <a:r>
              <a:rPr lang="en-GB" altLang="en-US" sz="1400" b="0" dirty="0">
                <a:latin typeface="+mn-lt"/>
              </a:rPr>
              <a:t>risk </a:t>
            </a:r>
            <a:r>
              <a:rPr lang="en-GB" altLang="en-US" sz="1400" b="0" dirty="0" smtClean="0">
                <a:latin typeface="+mn-lt"/>
              </a:rPr>
              <a:t>and </a:t>
            </a:r>
            <a:r>
              <a:rPr lang="en-GB" altLang="en-US" sz="1400" b="0" dirty="0">
                <a:latin typeface="+mn-lt"/>
              </a:rPr>
              <a:t>taking into account </a:t>
            </a:r>
            <a:r>
              <a:rPr lang="en-GB" altLang="en-US" sz="1400" b="0" dirty="0" smtClean="0">
                <a:latin typeface="+mn-lt"/>
              </a:rPr>
              <a:t>strategic </a:t>
            </a:r>
            <a:r>
              <a:rPr lang="en-GB" altLang="en-US" sz="1400" b="0" dirty="0">
                <a:latin typeface="+mn-lt"/>
              </a:rPr>
              <a:t>focus </a:t>
            </a:r>
            <a:r>
              <a:rPr lang="en-GB" altLang="en-US" sz="1400" b="0" dirty="0" smtClean="0">
                <a:latin typeface="+mn-lt"/>
              </a:rPr>
              <a:t>and business plan</a:t>
            </a:r>
          </a:p>
          <a:p>
            <a:pPr marL="742950" lvl="1" indent="-285750">
              <a:buFont typeface="Symbol" panose="05050102010706020507" pitchFamily="18" charset="2"/>
              <a:buChar char="-"/>
            </a:pPr>
            <a:r>
              <a:rPr lang="en-GB" altLang="en-US" sz="1400" b="0" dirty="0" smtClean="0">
                <a:latin typeface="+mn-lt"/>
              </a:rPr>
              <a:t>Sources, uses, quality of capital</a:t>
            </a:r>
          </a:p>
          <a:p>
            <a:pPr marL="742950" lvl="1" indent="-285750">
              <a:buFont typeface="Symbol" panose="05050102010706020507" pitchFamily="18" charset="2"/>
              <a:buChar char="-"/>
            </a:pPr>
            <a:r>
              <a:rPr lang="en-GB" altLang="en-US" sz="1400" b="0" dirty="0" smtClean="0">
                <a:latin typeface="+mn-lt"/>
              </a:rPr>
              <a:t>Review </a:t>
            </a:r>
            <a:r>
              <a:rPr lang="en-GB" altLang="en-US" sz="1400" b="0" dirty="0">
                <a:latin typeface="+mn-lt"/>
              </a:rPr>
              <a:t>to ensure integrity </a:t>
            </a:r>
            <a:r>
              <a:rPr lang="en-GB" altLang="en-US" sz="1400" b="0" dirty="0" smtClean="0">
                <a:latin typeface="+mn-lt"/>
              </a:rPr>
              <a:t>of overall </a:t>
            </a:r>
            <a:r>
              <a:rPr lang="en-GB" altLang="en-US" sz="1400" b="0" dirty="0">
                <a:latin typeface="+mn-lt"/>
              </a:rPr>
              <a:t>process</a:t>
            </a:r>
          </a:p>
          <a:p>
            <a:endParaRPr lang="en-US" dirty="0"/>
          </a:p>
        </p:txBody>
      </p:sp>
      <p:sp>
        <p:nvSpPr>
          <p:cNvPr id="13" name="Slide Number Placeholder 3"/>
          <p:cNvSpPr txBox="1">
            <a:spLocks/>
          </p:cNvSpPr>
          <p:nvPr/>
        </p:nvSpPr>
        <p:spPr bwMode="auto">
          <a:xfrm>
            <a:off x="356934" y="6350002"/>
            <a:ext cx="552283" cy="35844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defPPr>
              <a:defRPr lang="en-US"/>
            </a:defPPr>
            <a:lvl1pPr algn="l" rtl="0" fontAlgn="base">
              <a:spcBef>
                <a:spcPct val="0"/>
              </a:spcBef>
              <a:spcAft>
                <a:spcPct val="0"/>
              </a:spcAft>
              <a:defRPr sz="1100" b="0" kern="1200">
                <a:solidFill>
                  <a:srgbClr val="7F7F7F"/>
                </a:solidFill>
                <a:latin typeface="Arial"/>
                <a:ea typeface="+mn-ea"/>
                <a:cs typeface="Arial"/>
              </a:defRPr>
            </a:lvl1pPr>
            <a:lvl2pPr marL="4572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2pPr>
            <a:lvl3pPr marL="9144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3pPr>
            <a:lvl4pPr marL="13716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4pPr>
            <a:lvl5pPr marL="18288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5pPr>
            <a:lvl6pPr marL="2286000" algn="l" defTabSz="914400" rtl="0" eaLnBrk="1" latinLnBrk="0" hangingPunct="1">
              <a:defRPr sz="1600" b="1" kern="1200">
                <a:solidFill>
                  <a:schemeClr val="tx1"/>
                </a:solidFill>
                <a:latin typeface="Trebuchet MS" pitchFamily="34" charset="0"/>
                <a:ea typeface="+mn-ea"/>
                <a:cs typeface="Times New Roman" pitchFamily="18" charset="0"/>
              </a:defRPr>
            </a:lvl6pPr>
            <a:lvl7pPr marL="2743200" algn="l" defTabSz="914400" rtl="0" eaLnBrk="1" latinLnBrk="0" hangingPunct="1">
              <a:defRPr sz="1600" b="1" kern="1200">
                <a:solidFill>
                  <a:schemeClr val="tx1"/>
                </a:solidFill>
                <a:latin typeface="Trebuchet MS" pitchFamily="34" charset="0"/>
                <a:ea typeface="+mn-ea"/>
                <a:cs typeface="Times New Roman" pitchFamily="18" charset="0"/>
              </a:defRPr>
            </a:lvl7pPr>
            <a:lvl8pPr marL="3200400" algn="l" defTabSz="914400" rtl="0" eaLnBrk="1" latinLnBrk="0" hangingPunct="1">
              <a:defRPr sz="1600" b="1" kern="1200">
                <a:solidFill>
                  <a:schemeClr val="tx1"/>
                </a:solidFill>
                <a:latin typeface="Trebuchet MS" pitchFamily="34" charset="0"/>
                <a:ea typeface="+mn-ea"/>
                <a:cs typeface="Times New Roman" pitchFamily="18" charset="0"/>
              </a:defRPr>
            </a:lvl8pPr>
            <a:lvl9pPr marL="3657600" algn="l" defTabSz="914400" rtl="0" eaLnBrk="1" latinLnBrk="0" hangingPunct="1">
              <a:defRPr sz="1600" b="1" kern="1200">
                <a:solidFill>
                  <a:schemeClr val="tx1"/>
                </a:solidFill>
                <a:latin typeface="Trebuchet MS" pitchFamily="34" charset="0"/>
                <a:ea typeface="+mn-ea"/>
                <a:cs typeface="Times New Roman"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fld id="{8CD079F0-CA9F-B640-8E87-DAB80C0163A1}" type="slidenum">
              <a:rPr kumimoji="0" lang="en-US" sz="1100" b="0" i="0" u="none" strike="noStrike" kern="1200" cap="none" spc="0" normalizeH="0" baseline="0" noProof="0" smtClean="0">
                <a:ln>
                  <a:noFill/>
                </a:ln>
                <a:solidFill>
                  <a:schemeClr val="tx1"/>
                </a:solidFill>
                <a:effectLst/>
                <a:uLnTx/>
                <a:uFillTx/>
                <a:latin typeface="+mn-lt"/>
                <a:cs typeface="Times New Roman" panose="02020603050405020304" pitchFamily="18" charset="0"/>
              </a:rPr>
              <a:pPr marL="0" marR="0" lvl="0" indent="0" algn="l" defTabSz="914400" rtl="0" eaLnBrk="1" fontAlgn="base" latinLnBrk="0" hangingPunct="1">
                <a:lnSpc>
                  <a:spcPct val="100000"/>
                </a:lnSpc>
                <a:spcBef>
                  <a:spcPct val="0"/>
                </a:spcBef>
                <a:spcAft>
                  <a:spcPct val="0"/>
                </a:spcAft>
                <a:buClrTx/>
                <a:buSzTx/>
                <a:buFontTx/>
                <a:buNone/>
                <a:tabLst/>
                <a:defRPr/>
              </a:pPr>
              <a:t>9</a:t>
            </a:fld>
            <a:endParaRPr kumimoji="0" lang="en-US" sz="1100" b="0" i="0" u="none" strike="noStrike" kern="1200" cap="none" spc="0" normalizeH="0" baseline="0" noProof="0" dirty="0">
              <a:ln>
                <a:noFill/>
              </a:ln>
              <a:solidFill>
                <a:schemeClr val="tx1"/>
              </a:solidFill>
              <a:effectLst/>
              <a:uLnTx/>
              <a:uFillTx/>
              <a:latin typeface="+mn-lt"/>
              <a:cs typeface="Times New Roman" panose="02020603050405020304" pitchFamily="18" charset="0"/>
            </a:endParaRPr>
          </a:p>
        </p:txBody>
      </p:sp>
    </p:spTree>
    <p:extLst>
      <p:ext uri="{BB962C8B-B14F-4D97-AF65-F5344CB8AC3E}">
        <p14:creationId xmlns:p14="http://schemas.microsoft.com/office/powerpoint/2010/main" val="34229186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4461" y="582289"/>
            <a:ext cx="7772400" cy="563562"/>
          </a:xfrm>
          <a:noFill/>
          <a:ln w="9525">
            <a:noFill/>
            <a:miter lim="800000"/>
            <a:headEnd/>
            <a:tailEnd/>
          </a:ln>
        </p:spPr>
        <p:txBody>
          <a:bodyPr vert="horz" wrap="square" lIns="0" tIns="0" rIns="0" bIns="0" numCol="1" anchor="t" anchorCtr="0" compatLnSpc="1">
            <a:prstTxWarp prst="textNoShape">
              <a:avLst/>
            </a:prstTxWarp>
            <a:normAutofit/>
          </a:bodyPr>
          <a:lstStyle/>
          <a:p>
            <a:r>
              <a:rPr lang="en-US" b="1" kern="1200" cap="none" dirty="0" smtClean="0">
                <a:solidFill>
                  <a:srgbClr val="021F43"/>
                </a:solidFill>
                <a:cs typeface="Times New Roman" pitchFamily="18" charset="0"/>
              </a:rPr>
              <a:t>It </a:t>
            </a:r>
            <a:r>
              <a:rPr lang="en-US" b="1" kern="1200" cap="none" dirty="0">
                <a:solidFill>
                  <a:srgbClr val="021F43"/>
                </a:solidFill>
                <a:cs typeface="Times New Roman" pitchFamily="18" charset="0"/>
              </a:rPr>
              <a:t>i</a:t>
            </a:r>
            <a:r>
              <a:rPr lang="en-US" b="1" kern="1200" cap="none" dirty="0" smtClean="0">
                <a:solidFill>
                  <a:srgbClr val="021F43"/>
                </a:solidFill>
                <a:cs typeface="Times New Roman" pitchFamily="18" charset="0"/>
              </a:rPr>
              <a:t>s </a:t>
            </a:r>
            <a:r>
              <a:rPr lang="en-US" b="1" kern="1200" cap="none" dirty="0">
                <a:solidFill>
                  <a:srgbClr val="021F43"/>
                </a:solidFill>
                <a:cs typeface="Times New Roman" pitchFamily="18" charset="0"/>
              </a:rPr>
              <a:t>more than a document or regulatory report</a:t>
            </a:r>
          </a:p>
        </p:txBody>
      </p:sp>
      <p:sp>
        <p:nvSpPr>
          <p:cNvPr id="3" name="Content Placeholder 2"/>
          <p:cNvSpPr>
            <a:spLocks noGrp="1"/>
          </p:cNvSpPr>
          <p:nvPr>
            <p:ph idx="1"/>
          </p:nvPr>
        </p:nvSpPr>
        <p:spPr>
          <a:xfrm>
            <a:off x="713791" y="1402702"/>
            <a:ext cx="8039591" cy="4718180"/>
          </a:xfrm>
        </p:spPr>
        <p:txBody>
          <a:bodyPr/>
          <a:lstStyle/>
          <a:p>
            <a:pPr>
              <a:lnSpc>
                <a:spcPct val="100000"/>
              </a:lnSpc>
              <a:buNone/>
            </a:pPr>
            <a:r>
              <a:rPr lang="en-US" sz="1800" b="1" dirty="0" smtClean="0">
                <a:solidFill>
                  <a:schemeClr val="tx1"/>
                </a:solidFill>
              </a:rPr>
              <a:t>I</a:t>
            </a:r>
            <a:r>
              <a:rPr lang="en-US" sz="1800" dirty="0" smtClean="0">
                <a:solidFill>
                  <a:schemeClr val="tx1"/>
                </a:solidFill>
              </a:rPr>
              <a:t>nternal – bank’s own estimate, beyond reg. minimum</a:t>
            </a:r>
          </a:p>
          <a:p>
            <a:pPr>
              <a:lnSpc>
                <a:spcPct val="100000"/>
              </a:lnSpc>
              <a:buNone/>
            </a:pPr>
            <a:r>
              <a:rPr lang="en-US" sz="1800" b="1" dirty="0" smtClean="0">
                <a:solidFill>
                  <a:schemeClr val="tx1"/>
                </a:solidFill>
              </a:rPr>
              <a:t>C</a:t>
            </a:r>
            <a:r>
              <a:rPr lang="en-US" sz="1800" dirty="0" smtClean="0">
                <a:solidFill>
                  <a:schemeClr val="tx1"/>
                </a:solidFill>
              </a:rPr>
              <a:t>apital – how do you define capital, true loss absorption</a:t>
            </a:r>
          </a:p>
          <a:p>
            <a:pPr>
              <a:lnSpc>
                <a:spcPct val="100000"/>
              </a:lnSpc>
              <a:buNone/>
            </a:pPr>
            <a:r>
              <a:rPr lang="en-US" sz="1800" b="1" dirty="0" smtClean="0">
                <a:solidFill>
                  <a:schemeClr val="tx1"/>
                </a:solidFill>
              </a:rPr>
              <a:t>A</a:t>
            </a:r>
            <a:r>
              <a:rPr lang="en-US" sz="1800" dirty="0" smtClean="0">
                <a:solidFill>
                  <a:schemeClr val="tx1"/>
                </a:solidFill>
              </a:rPr>
              <a:t>dequacy – now, in the future, under stress</a:t>
            </a:r>
          </a:p>
          <a:p>
            <a:pPr>
              <a:lnSpc>
                <a:spcPct val="100000"/>
              </a:lnSpc>
              <a:buNone/>
            </a:pPr>
            <a:r>
              <a:rPr lang="en-US" sz="1800" b="1" dirty="0" smtClean="0">
                <a:solidFill>
                  <a:schemeClr val="tx1"/>
                </a:solidFill>
              </a:rPr>
              <a:t>A</a:t>
            </a:r>
            <a:r>
              <a:rPr lang="en-US" sz="1800" dirty="0" smtClean="0">
                <a:solidFill>
                  <a:schemeClr val="tx1"/>
                </a:solidFill>
              </a:rPr>
              <a:t>ssessment – all risks you face, how measured and managed (including risks that you don’t hold capital for)</a:t>
            </a:r>
          </a:p>
          <a:p>
            <a:pPr>
              <a:lnSpc>
                <a:spcPct val="100000"/>
              </a:lnSpc>
              <a:buNone/>
            </a:pPr>
            <a:r>
              <a:rPr lang="en-US" sz="1800" b="1" dirty="0" smtClean="0">
                <a:solidFill>
                  <a:schemeClr val="tx1"/>
                </a:solidFill>
              </a:rPr>
              <a:t>P</a:t>
            </a:r>
            <a:r>
              <a:rPr lang="en-US" sz="1800" dirty="0" smtClean="0">
                <a:solidFill>
                  <a:schemeClr val="tx1"/>
                </a:solidFill>
              </a:rPr>
              <a:t>rocess – how do you go about it? Governance, roles, policies, methods, uses</a:t>
            </a:r>
          </a:p>
          <a:p>
            <a:pPr>
              <a:lnSpc>
                <a:spcPct val="100000"/>
              </a:lnSpc>
            </a:pPr>
            <a:endParaRPr lang="en-US" sz="1800" dirty="0" smtClean="0">
              <a:solidFill>
                <a:schemeClr val="tx1"/>
              </a:solidFill>
            </a:endParaRPr>
          </a:p>
          <a:p>
            <a:pPr>
              <a:lnSpc>
                <a:spcPct val="100000"/>
              </a:lnSpc>
            </a:pPr>
            <a:r>
              <a:rPr lang="en-US" sz="1800" dirty="0" smtClean="0">
                <a:solidFill>
                  <a:schemeClr val="tx1"/>
                </a:solidFill>
              </a:rPr>
              <a:t>The ICAAP Document is how you describe the above in a clear fashion to help the supervisor form a view on the adequacy of your capital and risk management process</a:t>
            </a:r>
          </a:p>
          <a:p>
            <a:pPr>
              <a:lnSpc>
                <a:spcPct val="100000"/>
              </a:lnSpc>
            </a:pPr>
            <a:r>
              <a:rPr lang="en-US" sz="1800" dirty="0" smtClean="0">
                <a:solidFill>
                  <a:schemeClr val="tx1"/>
                </a:solidFill>
              </a:rPr>
              <a:t>This is </a:t>
            </a:r>
            <a:r>
              <a:rPr lang="en-US" dirty="0">
                <a:solidFill>
                  <a:schemeClr val="tx1"/>
                </a:solidFill>
              </a:rPr>
              <a:t>a</a:t>
            </a:r>
            <a:r>
              <a:rPr lang="en-US" sz="1800" dirty="0" smtClean="0">
                <a:solidFill>
                  <a:schemeClr val="tx1"/>
                </a:solidFill>
              </a:rPr>
              <a:t> key strategic point – to be in a position to avoid any potential capital penalties</a:t>
            </a:r>
            <a:endParaRPr lang="en-US" sz="1800" dirty="0">
              <a:solidFill>
                <a:schemeClr val="tx1"/>
              </a:solidFill>
            </a:endParaRPr>
          </a:p>
        </p:txBody>
      </p:sp>
      <p:sp>
        <p:nvSpPr>
          <p:cNvPr id="5" name="Slide Number Placeholder 4"/>
          <p:cNvSpPr>
            <a:spLocks noGrp="1"/>
          </p:cNvSpPr>
          <p:nvPr>
            <p:ph type="sldNum" sz="quarter" idx="12"/>
          </p:nvPr>
        </p:nvSpPr>
        <p:spPr/>
        <p:txBody>
          <a:bodyPr/>
          <a:lstStyle/>
          <a:p>
            <a:pPr>
              <a:defRPr/>
            </a:pPr>
            <a:fld id="{EDE40AAD-5A20-48F4-983C-8AA5C82B32AF}" type="slidenum">
              <a:rPr lang="en-US" smtClean="0"/>
              <a:pPr>
                <a:defRPr/>
              </a:pPr>
              <a:t>10</a:t>
            </a:fld>
            <a:endParaRPr lang="en-US" dirty="0"/>
          </a:p>
        </p:txBody>
      </p:sp>
    </p:spTree>
    <p:extLst>
      <p:ext uri="{BB962C8B-B14F-4D97-AF65-F5344CB8AC3E}">
        <p14:creationId xmlns:p14="http://schemas.microsoft.com/office/powerpoint/2010/main" val="25216730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6935" y="301626"/>
            <a:ext cx="8085730" cy="639408"/>
          </a:xfrm>
          <a:noFill/>
          <a:ln w="9525">
            <a:noFill/>
            <a:miter lim="800000"/>
            <a:headEnd/>
            <a:tailEnd/>
          </a:ln>
        </p:spPr>
        <p:txBody>
          <a:bodyPr vert="horz" wrap="square" lIns="0" tIns="0" rIns="0" bIns="0" numCol="1" anchor="t" anchorCtr="0" compatLnSpc="1">
            <a:prstTxWarp prst="textNoShape">
              <a:avLst/>
            </a:prstTxWarp>
            <a:normAutofit/>
          </a:bodyPr>
          <a:lstStyle/>
          <a:p>
            <a:r>
              <a:rPr lang="en-US" b="1" kern="1200" cap="none" dirty="0">
                <a:solidFill>
                  <a:srgbClr val="021F43"/>
                </a:solidFill>
                <a:cs typeface="Times New Roman" pitchFamily="18" charset="0"/>
              </a:rPr>
              <a:t>Benefits </a:t>
            </a:r>
            <a:r>
              <a:rPr lang="en-US" b="1" kern="1200" cap="none" dirty="0" smtClean="0">
                <a:solidFill>
                  <a:srgbClr val="021F43"/>
                </a:solidFill>
                <a:cs typeface="Times New Roman" pitchFamily="18" charset="0"/>
              </a:rPr>
              <a:t>of an effective ICAAP </a:t>
            </a:r>
            <a:endParaRPr lang="en-US" b="1" kern="1200" cap="none" dirty="0">
              <a:solidFill>
                <a:srgbClr val="021F43"/>
              </a:solidFill>
              <a:cs typeface="Times New Roman" pitchFamily="18" charset="0"/>
            </a:endParaRPr>
          </a:p>
        </p:txBody>
      </p:sp>
      <p:sp>
        <p:nvSpPr>
          <p:cNvPr id="5" name="Slide Number Placeholder 4"/>
          <p:cNvSpPr>
            <a:spLocks noGrp="1"/>
          </p:cNvSpPr>
          <p:nvPr>
            <p:ph type="sldNum" sz="quarter" idx="12"/>
          </p:nvPr>
        </p:nvSpPr>
        <p:spPr/>
        <p:txBody>
          <a:bodyPr/>
          <a:lstStyle/>
          <a:p>
            <a:pPr>
              <a:defRPr/>
            </a:pPr>
            <a:fld id="{EDE40AAD-5A20-48F4-983C-8AA5C82B32AF}" type="slidenum">
              <a:rPr lang="en-US" smtClean="0"/>
              <a:pPr>
                <a:defRPr/>
              </a:pPr>
              <a:t>11</a:t>
            </a:fld>
            <a:endParaRPr lang="en-US"/>
          </a:p>
        </p:txBody>
      </p:sp>
      <p:pic>
        <p:nvPicPr>
          <p:cNvPr id="6" name="Picture 5"/>
          <p:cNvPicPr>
            <a:picLocks noChangeAspect="1"/>
          </p:cNvPicPr>
          <p:nvPr/>
        </p:nvPicPr>
        <p:blipFill>
          <a:blip r:embed="rId2"/>
          <a:stretch>
            <a:fillRect/>
          </a:stretch>
        </p:blipFill>
        <p:spPr>
          <a:xfrm>
            <a:off x="276387" y="1568598"/>
            <a:ext cx="8631352" cy="3923163"/>
          </a:xfrm>
          <a:prstGeom prst="rect">
            <a:avLst/>
          </a:prstGeom>
        </p:spPr>
      </p:pic>
    </p:spTree>
    <p:extLst>
      <p:ext uri="{BB962C8B-B14F-4D97-AF65-F5344CB8AC3E}">
        <p14:creationId xmlns:p14="http://schemas.microsoft.com/office/powerpoint/2010/main" val="12817728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8308" name="Rectangle 4"/>
          <p:cNvSpPr>
            <a:spLocks noChangeArrowheads="1"/>
          </p:cNvSpPr>
          <p:nvPr/>
        </p:nvSpPr>
        <p:spPr bwMode="auto">
          <a:xfrm>
            <a:off x="1219200" y="1743003"/>
            <a:ext cx="2438400" cy="546100"/>
          </a:xfrm>
          <a:prstGeom prst="rect">
            <a:avLst/>
          </a:prstGeom>
          <a:solidFill>
            <a:schemeClr val="accent1"/>
          </a:solidFill>
          <a:ln w="12700">
            <a:solidFill>
              <a:srgbClr val="000000"/>
            </a:solidFill>
            <a:miter lim="800000"/>
            <a:headEnd/>
            <a:tailEnd/>
          </a:ln>
        </p:spPr>
        <p:txBody>
          <a:bodyPr/>
          <a:lstStyle/>
          <a:p>
            <a:pPr algn="ctr" eaLnBrk="0" hangingPunct="0">
              <a:lnSpc>
                <a:spcPct val="90000"/>
              </a:lnSpc>
            </a:pPr>
            <a:r>
              <a:rPr lang="en-US" sz="1600" b="1" i="1" dirty="0">
                <a:solidFill>
                  <a:schemeClr val="bg1"/>
                </a:solidFill>
                <a:latin typeface="Calibri" pitchFamily="34" charset="0"/>
              </a:rPr>
              <a:t>Protect Financial Solvency</a:t>
            </a:r>
          </a:p>
        </p:txBody>
      </p:sp>
      <p:sp>
        <p:nvSpPr>
          <p:cNvPr id="98309" name="Rectangle 5"/>
          <p:cNvSpPr>
            <a:spLocks noChangeArrowheads="1"/>
          </p:cNvSpPr>
          <p:nvPr/>
        </p:nvSpPr>
        <p:spPr bwMode="auto">
          <a:xfrm>
            <a:off x="1598614" y="5195889"/>
            <a:ext cx="65" cy="369332"/>
          </a:xfrm>
          <a:prstGeom prst="rect">
            <a:avLst/>
          </a:prstGeom>
          <a:noFill/>
          <a:ln w="9525">
            <a:noFill/>
            <a:miter lim="800000"/>
            <a:headEnd/>
            <a:tailEnd/>
          </a:ln>
        </p:spPr>
        <p:txBody>
          <a:bodyPr wrap="none" lIns="0" tIns="0" rIns="0" bIns="0">
            <a:spAutoFit/>
          </a:bodyPr>
          <a:lstStyle/>
          <a:p>
            <a:endParaRPr lang="en-AU" sz="2400">
              <a:latin typeface="Calibri" pitchFamily="34" charset="0"/>
            </a:endParaRPr>
          </a:p>
        </p:txBody>
      </p:sp>
      <p:sp>
        <p:nvSpPr>
          <p:cNvPr id="98310" name="Rectangle 6"/>
          <p:cNvSpPr>
            <a:spLocks noChangeArrowheads="1"/>
          </p:cNvSpPr>
          <p:nvPr/>
        </p:nvSpPr>
        <p:spPr bwMode="auto">
          <a:xfrm>
            <a:off x="1789114" y="5551489"/>
            <a:ext cx="65" cy="369332"/>
          </a:xfrm>
          <a:prstGeom prst="rect">
            <a:avLst/>
          </a:prstGeom>
          <a:noFill/>
          <a:ln w="9525">
            <a:noFill/>
            <a:miter lim="800000"/>
            <a:headEnd/>
            <a:tailEnd/>
          </a:ln>
        </p:spPr>
        <p:txBody>
          <a:bodyPr wrap="none" lIns="0" tIns="0" rIns="0" bIns="0">
            <a:spAutoFit/>
          </a:bodyPr>
          <a:lstStyle/>
          <a:p>
            <a:endParaRPr lang="en-AU" sz="2400">
              <a:latin typeface="Calibri" pitchFamily="34" charset="0"/>
            </a:endParaRPr>
          </a:p>
        </p:txBody>
      </p:sp>
      <p:sp>
        <p:nvSpPr>
          <p:cNvPr id="98311" name="Rectangle 7"/>
          <p:cNvSpPr>
            <a:spLocks noChangeArrowheads="1"/>
          </p:cNvSpPr>
          <p:nvPr/>
        </p:nvSpPr>
        <p:spPr bwMode="auto">
          <a:xfrm>
            <a:off x="1995489" y="5729289"/>
            <a:ext cx="65" cy="369332"/>
          </a:xfrm>
          <a:prstGeom prst="rect">
            <a:avLst/>
          </a:prstGeom>
          <a:noFill/>
          <a:ln w="9525">
            <a:noFill/>
            <a:miter lim="800000"/>
            <a:headEnd/>
            <a:tailEnd/>
          </a:ln>
        </p:spPr>
        <p:txBody>
          <a:bodyPr wrap="none" lIns="0" tIns="0" rIns="0" bIns="0">
            <a:spAutoFit/>
          </a:bodyPr>
          <a:lstStyle/>
          <a:p>
            <a:endParaRPr lang="en-AU" sz="2400">
              <a:latin typeface="Calibri" pitchFamily="34" charset="0"/>
            </a:endParaRPr>
          </a:p>
        </p:txBody>
      </p:sp>
      <p:sp>
        <p:nvSpPr>
          <p:cNvPr id="98312" name="Rectangle 8"/>
          <p:cNvSpPr>
            <a:spLocks noChangeArrowheads="1"/>
          </p:cNvSpPr>
          <p:nvPr/>
        </p:nvSpPr>
        <p:spPr bwMode="auto">
          <a:xfrm>
            <a:off x="5181600" y="1736201"/>
            <a:ext cx="2438400" cy="546100"/>
          </a:xfrm>
          <a:prstGeom prst="rect">
            <a:avLst/>
          </a:prstGeom>
          <a:solidFill>
            <a:schemeClr val="accent1"/>
          </a:solidFill>
          <a:ln w="12700">
            <a:solidFill>
              <a:srgbClr val="000000"/>
            </a:solidFill>
            <a:miter lim="800000"/>
            <a:headEnd/>
            <a:tailEnd/>
          </a:ln>
        </p:spPr>
        <p:txBody>
          <a:bodyPr/>
          <a:lstStyle/>
          <a:p>
            <a:pPr algn="ctr" eaLnBrk="0" hangingPunct="0">
              <a:lnSpc>
                <a:spcPct val="90000"/>
              </a:lnSpc>
            </a:pPr>
            <a:r>
              <a:rPr lang="en-US" sz="1600" b="1" i="1">
                <a:solidFill>
                  <a:schemeClr val="bg1"/>
                </a:solidFill>
                <a:latin typeface="Calibri" pitchFamily="34" charset="0"/>
              </a:rPr>
              <a:t>Optimize Shareholder Profitability</a:t>
            </a:r>
          </a:p>
        </p:txBody>
      </p:sp>
      <p:sp>
        <p:nvSpPr>
          <p:cNvPr id="98313" name="Rectangle 9"/>
          <p:cNvSpPr>
            <a:spLocks noChangeArrowheads="1"/>
          </p:cNvSpPr>
          <p:nvPr/>
        </p:nvSpPr>
        <p:spPr bwMode="auto">
          <a:xfrm>
            <a:off x="1219200" y="2276405"/>
            <a:ext cx="2438400" cy="1920875"/>
          </a:xfrm>
          <a:prstGeom prst="rect">
            <a:avLst/>
          </a:prstGeom>
          <a:noFill/>
          <a:ln w="9525">
            <a:solidFill>
              <a:srgbClr val="DDDDDD"/>
            </a:solidFill>
            <a:miter lim="800000"/>
            <a:headEnd/>
            <a:tailEnd/>
          </a:ln>
          <a:effectLst>
            <a:outerShdw dist="35921" dir="2700000" algn="ctr" rotWithShape="0">
              <a:schemeClr val="bg2"/>
            </a:outerShdw>
          </a:effectLst>
        </p:spPr>
        <p:txBody>
          <a:bodyPr anchor="ctr"/>
          <a:lstStyle/>
          <a:p>
            <a:pPr marL="114300" indent="-114300" eaLnBrk="0" hangingPunct="0">
              <a:lnSpc>
                <a:spcPct val="85000"/>
              </a:lnSpc>
              <a:spcBef>
                <a:spcPct val="30000"/>
              </a:spcBef>
              <a:buFontTx/>
              <a:buChar char="•"/>
            </a:pPr>
            <a:endParaRPr lang="en-US" sz="1400" dirty="0">
              <a:latin typeface="Calibri" pitchFamily="34" charset="0"/>
            </a:endParaRPr>
          </a:p>
        </p:txBody>
      </p:sp>
      <p:sp>
        <p:nvSpPr>
          <p:cNvPr id="98314" name="Rectangle 10"/>
          <p:cNvSpPr>
            <a:spLocks noChangeArrowheads="1"/>
          </p:cNvSpPr>
          <p:nvPr/>
        </p:nvSpPr>
        <p:spPr bwMode="auto">
          <a:xfrm>
            <a:off x="5181600" y="2282303"/>
            <a:ext cx="2438400" cy="1920875"/>
          </a:xfrm>
          <a:prstGeom prst="rect">
            <a:avLst/>
          </a:prstGeom>
          <a:noFill/>
          <a:ln w="9525">
            <a:solidFill>
              <a:srgbClr val="DDDDDD"/>
            </a:solidFill>
            <a:miter lim="800000"/>
            <a:headEnd/>
            <a:tailEnd/>
          </a:ln>
          <a:effectLst>
            <a:outerShdw dist="35921" dir="2700000" algn="ctr" rotWithShape="0">
              <a:schemeClr val="bg2"/>
            </a:outerShdw>
          </a:effectLst>
        </p:spPr>
        <p:txBody>
          <a:bodyPr anchor="ctr"/>
          <a:lstStyle/>
          <a:p>
            <a:pPr marL="114300" indent="-114300" eaLnBrk="0" hangingPunct="0">
              <a:lnSpc>
                <a:spcPct val="85000"/>
              </a:lnSpc>
              <a:spcBef>
                <a:spcPct val="30000"/>
              </a:spcBef>
              <a:buFontTx/>
              <a:buChar char="•"/>
            </a:pPr>
            <a:endParaRPr lang="en-US" sz="1400" dirty="0">
              <a:latin typeface="Calibri" pitchFamily="34" charset="0"/>
            </a:endParaRPr>
          </a:p>
        </p:txBody>
      </p:sp>
      <p:sp>
        <p:nvSpPr>
          <p:cNvPr id="98315" name="Line 11"/>
          <p:cNvSpPr>
            <a:spLocks noChangeShapeType="1"/>
          </p:cNvSpPr>
          <p:nvPr/>
        </p:nvSpPr>
        <p:spPr bwMode="auto">
          <a:xfrm>
            <a:off x="1219200" y="4283075"/>
            <a:ext cx="6400800" cy="0"/>
          </a:xfrm>
          <a:prstGeom prst="line">
            <a:avLst/>
          </a:prstGeom>
          <a:noFill/>
          <a:ln w="57150">
            <a:solidFill>
              <a:schemeClr val="accent2"/>
            </a:solidFill>
            <a:round/>
            <a:headEnd/>
            <a:tailEnd/>
          </a:ln>
          <a:effectLst/>
        </p:spPr>
        <p:txBody>
          <a:bodyPr anchor="ctr"/>
          <a:lstStyle/>
          <a:p>
            <a:endParaRPr lang="en-US">
              <a:latin typeface="Calibri" pitchFamily="34" charset="0"/>
            </a:endParaRPr>
          </a:p>
        </p:txBody>
      </p:sp>
      <p:sp>
        <p:nvSpPr>
          <p:cNvPr id="98316" name="AutoShape 12"/>
          <p:cNvSpPr>
            <a:spLocks noChangeArrowheads="1"/>
          </p:cNvSpPr>
          <p:nvPr/>
        </p:nvSpPr>
        <p:spPr bwMode="auto">
          <a:xfrm>
            <a:off x="3733800" y="4283075"/>
            <a:ext cx="1447800" cy="457200"/>
          </a:xfrm>
          <a:prstGeom prst="triangle">
            <a:avLst>
              <a:gd name="adj" fmla="val 50000"/>
            </a:avLst>
          </a:prstGeom>
          <a:solidFill>
            <a:schemeClr val="accent2"/>
          </a:solidFill>
          <a:ln w="9525">
            <a:solidFill>
              <a:srgbClr val="DDDDDD"/>
            </a:solidFill>
            <a:miter lim="800000"/>
            <a:headEnd/>
            <a:tailEnd/>
          </a:ln>
          <a:effectLst>
            <a:outerShdw dist="35921" dir="2700000" algn="ctr" rotWithShape="0">
              <a:schemeClr val="bg2"/>
            </a:outerShdw>
          </a:effectLst>
        </p:spPr>
        <p:txBody>
          <a:bodyPr wrap="none" anchor="ctr"/>
          <a:lstStyle/>
          <a:p>
            <a:endParaRPr lang="en-US">
              <a:latin typeface="Calibri" pitchFamily="34" charset="0"/>
            </a:endParaRPr>
          </a:p>
        </p:txBody>
      </p:sp>
      <p:sp>
        <p:nvSpPr>
          <p:cNvPr id="98317" name="AutoShape 13"/>
          <p:cNvSpPr>
            <a:spLocks noChangeArrowheads="1"/>
          </p:cNvSpPr>
          <p:nvPr/>
        </p:nvSpPr>
        <p:spPr bwMode="auto">
          <a:xfrm>
            <a:off x="1219200" y="4648200"/>
            <a:ext cx="2133600" cy="1066800"/>
          </a:xfrm>
          <a:prstGeom prst="upArrow">
            <a:avLst>
              <a:gd name="adj1" fmla="val 73361"/>
              <a:gd name="adj2" fmla="val 25000"/>
            </a:avLst>
          </a:prstGeom>
          <a:solidFill>
            <a:schemeClr val="accent3">
              <a:lumMod val="40000"/>
              <a:lumOff val="60000"/>
            </a:schemeClr>
          </a:solidFill>
          <a:ln w="9525">
            <a:solidFill>
              <a:srgbClr val="DDDDDD"/>
            </a:solidFill>
            <a:miter lim="800000"/>
            <a:headEnd/>
            <a:tailEnd/>
          </a:ln>
          <a:effectLst>
            <a:outerShdw dist="35921" dir="2700000" algn="ctr" rotWithShape="0">
              <a:schemeClr val="bg2"/>
            </a:outerShdw>
          </a:effectLst>
        </p:spPr>
        <p:txBody>
          <a:bodyPr wrap="none" anchor="ctr"/>
          <a:lstStyle/>
          <a:p>
            <a:pPr algn="ctr" eaLnBrk="0" hangingPunct="0"/>
            <a:r>
              <a:rPr lang="en-US" sz="1400" b="1" dirty="0">
                <a:latin typeface="Calibri" pitchFamily="34" charset="0"/>
              </a:rPr>
              <a:t>Regulators</a:t>
            </a:r>
          </a:p>
          <a:p>
            <a:pPr algn="ctr" eaLnBrk="0" hangingPunct="0"/>
            <a:r>
              <a:rPr lang="en-US" sz="1400" b="1" dirty="0">
                <a:latin typeface="Calibri" pitchFamily="34" charset="0"/>
              </a:rPr>
              <a:t>Debt Holders</a:t>
            </a:r>
          </a:p>
          <a:p>
            <a:pPr algn="ctr" eaLnBrk="0" hangingPunct="0"/>
            <a:r>
              <a:rPr lang="en-US" sz="1400" b="1" dirty="0">
                <a:latin typeface="Calibri" pitchFamily="34" charset="0"/>
              </a:rPr>
              <a:t>Rating Agencies</a:t>
            </a:r>
          </a:p>
          <a:p>
            <a:pPr algn="ctr" eaLnBrk="0" hangingPunct="0"/>
            <a:r>
              <a:rPr lang="en-US" sz="1400" b="1" dirty="0">
                <a:latin typeface="Calibri" pitchFamily="34" charset="0"/>
              </a:rPr>
              <a:t>Customers</a:t>
            </a:r>
          </a:p>
        </p:txBody>
      </p:sp>
      <p:sp>
        <p:nvSpPr>
          <p:cNvPr id="98318" name="AutoShape 14"/>
          <p:cNvSpPr>
            <a:spLocks noChangeArrowheads="1"/>
          </p:cNvSpPr>
          <p:nvPr/>
        </p:nvSpPr>
        <p:spPr bwMode="auto">
          <a:xfrm>
            <a:off x="5257800" y="4648200"/>
            <a:ext cx="2133600" cy="1066800"/>
          </a:xfrm>
          <a:prstGeom prst="upArrow">
            <a:avLst>
              <a:gd name="adj1" fmla="val 73361"/>
              <a:gd name="adj2" fmla="val 25000"/>
            </a:avLst>
          </a:prstGeom>
          <a:solidFill>
            <a:schemeClr val="accent3">
              <a:lumMod val="40000"/>
              <a:lumOff val="60000"/>
            </a:schemeClr>
          </a:solidFill>
          <a:ln w="9525">
            <a:solidFill>
              <a:srgbClr val="DDDDDD"/>
            </a:solidFill>
            <a:miter lim="800000"/>
            <a:headEnd/>
            <a:tailEnd/>
          </a:ln>
          <a:effectLst>
            <a:outerShdw dist="35921" dir="2700000" algn="ctr" rotWithShape="0">
              <a:schemeClr val="bg2"/>
            </a:outerShdw>
          </a:effectLst>
        </p:spPr>
        <p:txBody>
          <a:bodyPr wrap="none" anchor="ctr"/>
          <a:lstStyle/>
          <a:p>
            <a:pPr algn="ctr" eaLnBrk="0" hangingPunct="0"/>
            <a:r>
              <a:rPr lang="en-US" sz="1400" b="1">
                <a:latin typeface="Calibri" pitchFamily="34" charset="0"/>
              </a:rPr>
              <a:t>Shareholders</a:t>
            </a:r>
          </a:p>
          <a:p>
            <a:pPr algn="ctr" eaLnBrk="0" hangingPunct="0"/>
            <a:r>
              <a:rPr lang="en-US" sz="1400" b="1">
                <a:latin typeface="Calibri" pitchFamily="34" charset="0"/>
              </a:rPr>
              <a:t>Equity Analysts</a:t>
            </a:r>
          </a:p>
        </p:txBody>
      </p:sp>
      <p:sp>
        <p:nvSpPr>
          <p:cNvPr id="15" name="Rectangle 14"/>
          <p:cNvSpPr/>
          <p:nvPr/>
        </p:nvSpPr>
        <p:spPr>
          <a:xfrm>
            <a:off x="1223564" y="2288808"/>
            <a:ext cx="2434036" cy="1914370"/>
          </a:xfrm>
          <a:prstGeom prst="rect">
            <a:avLst/>
          </a:prstGeom>
          <a:solidFill>
            <a:schemeClr val="accent3">
              <a:lumMod val="20000"/>
              <a:lumOff val="80000"/>
            </a:schemeClr>
          </a:solidFill>
        </p:spPr>
        <p:txBody>
          <a:bodyPr wrap="square">
            <a:spAutoFit/>
          </a:bodyPr>
          <a:lstStyle/>
          <a:p>
            <a:pPr marL="114300" indent="-114300" eaLnBrk="0" hangingPunct="0">
              <a:lnSpc>
                <a:spcPct val="85000"/>
              </a:lnSpc>
              <a:spcBef>
                <a:spcPct val="30000"/>
              </a:spcBef>
              <a:buFontTx/>
              <a:buChar char="•"/>
            </a:pPr>
            <a:r>
              <a:rPr lang="en-US" sz="1600" dirty="0" smtClean="0">
                <a:latin typeface="Calibri" pitchFamily="34" charset="0"/>
              </a:rPr>
              <a:t>What is the Bank’s overall risk appetite?</a:t>
            </a:r>
          </a:p>
          <a:p>
            <a:pPr marL="114300" indent="-114300" eaLnBrk="0" hangingPunct="0">
              <a:lnSpc>
                <a:spcPct val="85000"/>
              </a:lnSpc>
              <a:spcBef>
                <a:spcPct val="30000"/>
              </a:spcBef>
              <a:buFontTx/>
              <a:buChar char="•"/>
            </a:pPr>
            <a:r>
              <a:rPr lang="en-US" sz="1600" dirty="0" smtClean="0">
                <a:latin typeface="Calibri" pitchFamily="34" charset="0"/>
              </a:rPr>
              <a:t>Does the Bank have enough capital to cover its risks?</a:t>
            </a:r>
          </a:p>
          <a:p>
            <a:pPr marL="114300" indent="-114300" eaLnBrk="0" hangingPunct="0">
              <a:lnSpc>
                <a:spcPct val="85000"/>
              </a:lnSpc>
              <a:spcBef>
                <a:spcPct val="30000"/>
              </a:spcBef>
              <a:buFontTx/>
              <a:buChar char="•"/>
            </a:pPr>
            <a:r>
              <a:rPr lang="en-US" sz="1600" dirty="0" smtClean="0">
                <a:latin typeface="Calibri" pitchFamily="34" charset="0"/>
              </a:rPr>
              <a:t>Can the Bank effectively monitor and control its risks?</a:t>
            </a:r>
            <a:endParaRPr lang="en-US" sz="1600" dirty="0">
              <a:latin typeface="Calibri" pitchFamily="34" charset="0"/>
            </a:endParaRPr>
          </a:p>
        </p:txBody>
      </p:sp>
      <p:sp>
        <p:nvSpPr>
          <p:cNvPr id="16" name="Rectangle 15"/>
          <p:cNvSpPr/>
          <p:nvPr/>
        </p:nvSpPr>
        <p:spPr>
          <a:xfrm>
            <a:off x="5217859" y="2282301"/>
            <a:ext cx="2391508" cy="1914370"/>
          </a:xfrm>
          <a:prstGeom prst="rect">
            <a:avLst/>
          </a:prstGeom>
          <a:solidFill>
            <a:schemeClr val="accent3">
              <a:lumMod val="20000"/>
              <a:lumOff val="80000"/>
            </a:schemeClr>
          </a:solidFill>
        </p:spPr>
        <p:txBody>
          <a:bodyPr wrap="square">
            <a:spAutoFit/>
          </a:bodyPr>
          <a:lstStyle/>
          <a:p>
            <a:pPr marL="114300" indent="-114300" eaLnBrk="0" hangingPunct="0">
              <a:lnSpc>
                <a:spcPct val="85000"/>
              </a:lnSpc>
              <a:spcBef>
                <a:spcPct val="30000"/>
              </a:spcBef>
              <a:buFontTx/>
              <a:buChar char="•"/>
            </a:pPr>
            <a:r>
              <a:rPr lang="en-US" sz="1600" dirty="0" smtClean="0">
                <a:latin typeface="Calibri" pitchFamily="34" charset="0"/>
              </a:rPr>
              <a:t>Is shareholder’s capital “invested” profitably?</a:t>
            </a:r>
          </a:p>
          <a:p>
            <a:pPr marL="114300" indent="-114300" eaLnBrk="0" hangingPunct="0">
              <a:lnSpc>
                <a:spcPct val="85000"/>
              </a:lnSpc>
              <a:spcBef>
                <a:spcPct val="30000"/>
              </a:spcBef>
              <a:buFontTx/>
              <a:buChar char="•"/>
            </a:pPr>
            <a:r>
              <a:rPr lang="en-US" sz="1600" dirty="0" smtClean="0">
                <a:latin typeface="Calibri" pitchFamily="34" charset="0"/>
              </a:rPr>
              <a:t>Are there ways to redeploy capital to improve overall returns?</a:t>
            </a:r>
          </a:p>
          <a:p>
            <a:pPr marL="114300" indent="-114300" eaLnBrk="0" hangingPunct="0">
              <a:lnSpc>
                <a:spcPct val="85000"/>
              </a:lnSpc>
              <a:spcBef>
                <a:spcPct val="30000"/>
              </a:spcBef>
              <a:buFontTx/>
              <a:buChar char="•"/>
            </a:pPr>
            <a:r>
              <a:rPr lang="en-US" sz="1600" dirty="0" smtClean="0">
                <a:latin typeface="Calibri" pitchFamily="34" charset="0"/>
              </a:rPr>
              <a:t>Is the financial structure and dividend policy effective?</a:t>
            </a:r>
            <a:endParaRPr lang="en-US" sz="1600" dirty="0">
              <a:latin typeface="Calibri" pitchFamily="34" charset="0"/>
            </a:endParaRPr>
          </a:p>
        </p:txBody>
      </p:sp>
      <p:sp>
        <p:nvSpPr>
          <p:cNvPr id="17" name="Rectangle 16"/>
          <p:cNvSpPr/>
          <p:nvPr/>
        </p:nvSpPr>
        <p:spPr>
          <a:xfrm>
            <a:off x="160632" y="216863"/>
            <a:ext cx="9069867" cy="430887"/>
          </a:xfrm>
          <a:prstGeom prst="rect">
            <a:avLst/>
          </a:prstGeom>
        </p:spPr>
        <p:txBody>
          <a:bodyPr wrap="square">
            <a:spAutoFit/>
          </a:bodyPr>
          <a:lstStyle/>
          <a:p>
            <a:r>
              <a:rPr lang="en-US" sz="2200" dirty="0">
                <a:solidFill>
                  <a:srgbClr val="002345"/>
                </a:solidFill>
                <a:latin typeface="+mj-lt"/>
                <a:ea typeface="+mj-ea"/>
                <a:cs typeface="+mj-cs"/>
              </a:rPr>
              <a:t>Board &amp; </a:t>
            </a:r>
            <a:r>
              <a:rPr lang="en-US" sz="2200" dirty="0" smtClean="0">
                <a:solidFill>
                  <a:srgbClr val="002345"/>
                </a:solidFill>
                <a:latin typeface="+mj-lt"/>
                <a:ea typeface="+mj-ea"/>
                <a:cs typeface="+mj-cs"/>
              </a:rPr>
              <a:t>Management </a:t>
            </a:r>
            <a:r>
              <a:rPr lang="en-US" sz="2200" dirty="0">
                <a:solidFill>
                  <a:srgbClr val="002345"/>
                </a:solidFill>
                <a:latin typeface="+mj-lt"/>
                <a:ea typeface="+mj-ea"/>
                <a:cs typeface="+mj-cs"/>
              </a:rPr>
              <a:t>challenge is to balance stakeholder expectations</a:t>
            </a:r>
          </a:p>
        </p:txBody>
      </p:sp>
    </p:spTree>
    <p:extLst>
      <p:ext uri="{BB962C8B-B14F-4D97-AF65-F5344CB8AC3E}">
        <p14:creationId xmlns:p14="http://schemas.microsoft.com/office/powerpoint/2010/main" val="2614225831"/>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731" y="301625"/>
            <a:ext cx="7957220" cy="568387"/>
          </a:xfrm>
        </p:spPr>
        <p:txBody>
          <a:bodyPr anchor="t">
            <a:noAutofit/>
          </a:bodyPr>
          <a:lstStyle/>
          <a:p>
            <a:pPr algn="l"/>
            <a:r>
              <a:rPr lang="en-US" b="1" dirty="0" smtClean="0"/>
              <a:t>Governance, risk &amp; finance are core for ICAAP</a:t>
            </a:r>
            <a:endParaRPr lang="en-US" b="1" dirty="0"/>
          </a:p>
        </p:txBody>
      </p:sp>
      <p:pic>
        <p:nvPicPr>
          <p:cNvPr id="2" name="Picture 1"/>
          <p:cNvPicPr>
            <a:picLocks noChangeAspect="1"/>
          </p:cNvPicPr>
          <p:nvPr/>
        </p:nvPicPr>
        <p:blipFill>
          <a:blip r:embed="rId3" cstate="print"/>
          <a:stretch>
            <a:fillRect/>
          </a:stretch>
        </p:blipFill>
        <p:spPr>
          <a:xfrm>
            <a:off x="811723" y="1155947"/>
            <a:ext cx="7971330" cy="4848316"/>
          </a:xfrm>
          <a:prstGeom prst="rect">
            <a:avLst/>
          </a:prstGeom>
        </p:spPr>
      </p:pic>
    </p:spTree>
    <p:extLst>
      <p:ext uri="{BB962C8B-B14F-4D97-AF65-F5344CB8AC3E}">
        <p14:creationId xmlns:p14="http://schemas.microsoft.com/office/powerpoint/2010/main" val="16374715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62" name="Rectangle 2"/>
          <p:cNvSpPr>
            <a:spLocks noGrp="1" noChangeArrowheads="1"/>
          </p:cNvSpPr>
          <p:nvPr>
            <p:ph type="title"/>
          </p:nvPr>
        </p:nvSpPr>
        <p:spPr>
          <a:xfrm>
            <a:off x="317990" y="-2808"/>
            <a:ext cx="8439652" cy="1031875"/>
          </a:xfrm>
        </p:spPr>
        <p:txBody>
          <a:bodyPr>
            <a:noAutofit/>
          </a:bodyPr>
          <a:lstStyle/>
          <a:p>
            <a:pPr algn="l"/>
            <a:r>
              <a:rPr lang="en-GB" dirty="0"/>
              <a:t>Ultimately, </a:t>
            </a:r>
            <a:r>
              <a:rPr lang="en-GB" dirty="0" smtClean="0"/>
              <a:t>framework </a:t>
            </a:r>
            <a:r>
              <a:rPr lang="en-GB" dirty="0"/>
              <a:t>has to unify three key parameters in banking: capital, risk and return</a:t>
            </a:r>
          </a:p>
        </p:txBody>
      </p:sp>
      <p:sp>
        <p:nvSpPr>
          <p:cNvPr id="1730572" name="Rectangle 12"/>
          <p:cNvSpPr>
            <a:spLocks noGrp="1" noChangeArrowheads="1"/>
          </p:cNvSpPr>
          <p:nvPr>
            <p:ph sz="quarter" idx="10"/>
          </p:nvPr>
        </p:nvSpPr>
        <p:spPr>
          <a:xfrm>
            <a:off x="5351584" y="1305017"/>
            <a:ext cx="3432122" cy="4962617"/>
          </a:xfrm>
          <a:prstGeom prst="rect">
            <a:avLst/>
          </a:prstGeom>
          <a:noFill/>
          <a:ln/>
        </p:spPr>
        <p:txBody>
          <a:bodyPr>
            <a:normAutofit fontScale="92500" lnSpcReduction="10000"/>
          </a:bodyPr>
          <a:lstStyle/>
          <a:p>
            <a:pPr algn="l">
              <a:lnSpc>
                <a:spcPct val="100000"/>
              </a:lnSpc>
            </a:pPr>
            <a:r>
              <a:rPr lang="en-GB" sz="1292" b="1" dirty="0">
                <a:solidFill>
                  <a:srgbClr val="002060"/>
                </a:solidFill>
              </a:rPr>
              <a:t>Capital Adequacy</a:t>
            </a:r>
          </a:p>
          <a:p>
            <a:pPr marL="449877" lvl="2">
              <a:lnSpc>
                <a:spcPct val="140000"/>
              </a:lnSpc>
              <a:buFont typeface="Wingdings" pitchFamily="2" charset="2"/>
              <a:buChar char="§"/>
            </a:pPr>
            <a:r>
              <a:rPr lang="en-GB" sz="1292" dirty="0">
                <a:solidFill>
                  <a:srgbClr val="000000"/>
                </a:solidFill>
              </a:rPr>
              <a:t>Is the capital base sufficient to absorb potential unexpected losses arising from the risk profile?</a:t>
            </a:r>
          </a:p>
          <a:p>
            <a:pPr marL="449877" lvl="2">
              <a:lnSpc>
                <a:spcPct val="140000"/>
              </a:lnSpc>
              <a:buFont typeface="Wingdings" pitchFamily="2" charset="2"/>
              <a:buChar char="§"/>
            </a:pPr>
            <a:r>
              <a:rPr lang="en-GB" sz="1292" dirty="0">
                <a:solidFill>
                  <a:srgbClr val="000000"/>
                </a:solidFill>
              </a:rPr>
              <a:t>How will the risk profile and risk taking capacity evolve in future periods? </a:t>
            </a:r>
          </a:p>
          <a:p>
            <a:pPr algn="l">
              <a:lnSpc>
                <a:spcPct val="100000"/>
              </a:lnSpc>
            </a:pPr>
            <a:r>
              <a:rPr lang="en-GB" sz="1292" b="1" dirty="0">
                <a:solidFill>
                  <a:srgbClr val="002060"/>
                </a:solidFill>
              </a:rPr>
              <a:t>Performance Measurement</a:t>
            </a:r>
          </a:p>
          <a:p>
            <a:pPr marL="449877" lvl="2" indent="-285750">
              <a:buFont typeface="Wingdings" pitchFamily="2" charset="2"/>
              <a:buChar char="§"/>
            </a:pPr>
            <a:r>
              <a:rPr lang="en-GB" sz="1292" dirty="0">
                <a:solidFill>
                  <a:srgbClr val="000000"/>
                </a:solidFill>
              </a:rPr>
              <a:t>Capital / equity is a rare source and in general more expensive than borrowed </a:t>
            </a:r>
            <a:r>
              <a:rPr lang="en-GB" sz="1292" dirty="0" smtClean="0">
                <a:solidFill>
                  <a:srgbClr val="000000"/>
                </a:solidFill>
              </a:rPr>
              <a:t>funds.</a:t>
            </a:r>
            <a:endParaRPr lang="en-GB" sz="1292" dirty="0">
              <a:solidFill>
                <a:srgbClr val="000000"/>
              </a:solidFill>
            </a:endParaRPr>
          </a:p>
          <a:p>
            <a:pPr marL="449877" lvl="2" indent="-285750">
              <a:buFont typeface="Wingdings" pitchFamily="2" charset="2"/>
              <a:buChar char="§"/>
            </a:pPr>
            <a:r>
              <a:rPr lang="en-GB" sz="1292" dirty="0">
                <a:solidFill>
                  <a:srgbClr val="000000"/>
                </a:solidFill>
              </a:rPr>
              <a:t>Given a fixed amount of equity the return per share of equity should be maximised.</a:t>
            </a:r>
          </a:p>
          <a:p>
            <a:pPr marL="0" lvl="1" indent="0">
              <a:buNone/>
            </a:pPr>
            <a:r>
              <a:rPr lang="en-GB" sz="1292" b="1" dirty="0">
                <a:solidFill>
                  <a:srgbClr val="002060"/>
                </a:solidFill>
              </a:rPr>
              <a:t>Risk Adjusted Performance Measurement (RAPM)</a:t>
            </a:r>
          </a:p>
          <a:p>
            <a:pPr marL="449877" lvl="2">
              <a:lnSpc>
                <a:spcPct val="150000"/>
              </a:lnSpc>
              <a:buFont typeface="Wingdings" pitchFamily="2" charset="2"/>
              <a:buChar char="§"/>
            </a:pPr>
            <a:r>
              <a:rPr lang="en-GB" sz="1292" dirty="0">
                <a:solidFill>
                  <a:srgbClr val="000000"/>
                </a:solidFill>
              </a:rPr>
              <a:t>RAPM takes into account that some parts of the business need more equity than others.</a:t>
            </a:r>
          </a:p>
          <a:p>
            <a:pPr marL="449877" lvl="2">
              <a:lnSpc>
                <a:spcPct val="150000"/>
              </a:lnSpc>
              <a:buFont typeface="Wingdings" pitchFamily="2" charset="2"/>
              <a:buChar char="§"/>
            </a:pPr>
            <a:r>
              <a:rPr lang="en-GB" sz="1292" dirty="0">
                <a:solidFill>
                  <a:srgbClr val="000000"/>
                </a:solidFill>
              </a:rPr>
              <a:t>RAPM can provide a fairer view on the performance of different profit centres within an institution.</a:t>
            </a:r>
          </a:p>
        </p:txBody>
      </p:sp>
      <p:sp>
        <p:nvSpPr>
          <p:cNvPr id="1730565" name="AutoShape 5"/>
          <p:cNvSpPr>
            <a:spLocks noChangeArrowheads="1"/>
          </p:cNvSpPr>
          <p:nvPr/>
        </p:nvSpPr>
        <p:spPr bwMode="auto">
          <a:xfrm>
            <a:off x="317990" y="3496408"/>
            <a:ext cx="2193680" cy="1894743"/>
          </a:xfrm>
          <a:prstGeom prst="triangle">
            <a:avLst>
              <a:gd name="adj" fmla="val 50000"/>
            </a:avLst>
          </a:prstGeom>
          <a:solidFill>
            <a:schemeClr val="accent4">
              <a:lumMod val="75000"/>
            </a:schemeClr>
          </a:solidFill>
          <a:ln w="9525" algn="ctr">
            <a:solidFill>
              <a:schemeClr val="tx1"/>
            </a:solidFill>
            <a:miter lim="800000"/>
            <a:headEnd/>
            <a:tailEnd/>
          </a:ln>
          <a:effectLst/>
        </p:spPr>
        <p:txBody>
          <a:bodyPr lIns="0" tIns="0" rIns="0" bIns="0" anchor="ctr"/>
          <a:lstStyle/>
          <a:p>
            <a:pPr algn="ctr" defTabSz="703402">
              <a:spcBef>
                <a:spcPct val="20000"/>
              </a:spcBef>
            </a:pPr>
            <a:r>
              <a:rPr lang="en-GB" sz="1477" b="1">
                <a:solidFill>
                  <a:schemeClr val="bg1"/>
                </a:solidFill>
              </a:rPr>
              <a:t>CAPITAL</a:t>
            </a:r>
          </a:p>
          <a:p>
            <a:pPr algn="ctr" defTabSz="703402">
              <a:spcBef>
                <a:spcPct val="20000"/>
              </a:spcBef>
            </a:pPr>
            <a:r>
              <a:rPr lang="en-GB" sz="1292" b="1">
                <a:solidFill>
                  <a:schemeClr val="bg1"/>
                </a:solidFill>
              </a:rPr>
              <a:t>(risk taking capacity)</a:t>
            </a:r>
          </a:p>
        </p:txBody>
      </p:sp>
      <p:sp>
        <p:nvSpPr>
          <p:cNvPr id="1730567" name="AutoShape 7"/>
          <p:cNvSpPr>
            <a:spLocks noChangeArrowheads="1"/>
          </p:cNvSpPr>
          <p:nvPr/>
        </p:nvSpPr>
        <p:spPr bwMode="auto">
          <a:xfrm>
            <a:off x="2511669" y="3496408"/>
            <a:ext cx="2193681" cy="1894743"/>
          </a:xfrm>
          <a:prstGeom prst="triangle">
            <a:avLst>
              <a:gd name="adj" fmla="val 50000"/>
            </a:avLst>
          </a:prstGeom>
          <a:solidFill>
            <a:schemeClr val="accent4">
              <a:lumMod val="75000"/>
            </a:schemeClr>
          </a:solidFill>
          <a:ln w="9525" algn="ctr">
            <a:solidFill>
              <a:schemeClr val="tx1"/>
            </a:solidFill>
            <a:miter lim="800000"/>
            <a:headEnd/>
            <a:tailEnd/>
          </a:ln>
          <a:effectLst/>
        </p:spPr>
        <p:txBody>
          <a:bodyPr lIns="0" tIns="0" rIns="0" bIns="0" anchor="ctr"/>
          <a:lstStyle/>
          <a:p>
            <a:pPr algn="ctr" defTabSz="703402">
              <a:spcBef>
                <a:spcPct val="20000"/>
              </a:spcBef>
            </a:pPr>
            <a:r>
              <a:rPr lang="en-GB" sz="1477" b="1">
                <a:solidFill>
                  <a:schemeClr val="bg1"/>
                </a:solidFill>
              </a:rPr>
              <a:t>RISK</a:t>
            </a:r>
          </a:p>
          <a:p>
            <a:pPr algn="ctr" defTabSz="703402">
              <a:spcBef>
                <a:spcPct val="20000"/>
              </a:spcBef>
            </a:pPr>
            <a:r>
              <a:rPr lang="en-GB" sz="1292" b="1">
                <a:solidFill>
                  <a:schemeClr val="bg1"/>
                </a:solidFill>
              </a:rPr>
              <a:t>(economic capital)</a:t>
            </a:r>
          </a:p>
        </p:txBody>
      </p:sp>
      <p:sp>
        <p:nvSpPr>
          <p:cNvPr id="1730568" name="AutoShape 8"/>
          <p:cNvSpPr>
            <a:spLocks noChangeArrowheads="1"/>
          </p:cNvSpPr>
          <p:nvPr/>
        </p:nvSpPr>
        <p:spPr bwMode="auto">
          <a:xfrm>
            <a:off x="1414097" y="1601666"/>
            <a:ext cx="2193680" cy="1894742"/>
          </a:xfrm>
          <a:prstGeom prst="triangle">
            <a:avLst>
              <a:gd name="adj" fmla="val 50000"/>
            </a:avLst>
          </a:prstGeom>
          <a:solidFill>
            <a:schemeClr val="accent4">
              <a:lumMod val="75000"/>
            </a:schemeClr>
          </a:solidFill>
          <a:ln w="9525" algn="ctr">
            <a:solidFill>
              <a:schemeClr val="tx1"/>
            </a:solidFill>
            <a:miter lim="800000"/>
            <a:headEnd/>
            <a:tailEnd/>
          </a:ln>
          <a:effectLst/>
        </p:spPr>
        <p:txBody>
          <a:bodyPr lIns="0" tIns="0" rIns="0" bIns="0" anchor="ctr"/>
          <a:lstStyle/>
          <a:p>
            <a:pPr algn="ctr" defTabSz="703402">
              <a:spcBef>
                <a:spcPct val="20000"/>
              </a:spcBef>
            </a:pPr>
            <a:r>
              <a:rPr lang="en-GB" sz="1477" b="1" dirty="0">
                <a:solidFill>
                  <a:schemeClr val="bg1"/>
                </a:solidFill>
              </a:rPr>
              <a:t>RETURN</a:t>
            </a:r>
          </a:p>
          <a:p>
            <a:pPr algn="ctr" defTabSz="703402">
              <a:spcBef>
                <a:spcPct val="20000"/>
              </a:spcBef>
            </a:pPr>
            <a:r>
              <a:rPr lang="en-GB" sz="1292" b="1" dirty="0">
                <a:solidFill>
                  <a:schemeClr val="bg1"/>
                </a:solidFill>
              </a:rPr>
              <a:t>(economic performance)</a:t>
            </a:r>
          </a:p>
        </p:txBody>
      </p:sp>
      <p:sp>
        <p:nvSpPr>
          <p:cNvPr id="1730569" name="AutoShape 9"/>
          <p:cNvSpPr>
            <a:spLocks noChangeArrowheads="1"/>
          </p:cNvSpPr>
          <p:nvPr/>
        </p:nvSpPr>
        <p:spPr bwMode="auto">
          <a:xfrm>
            <a:off x="1090247" y="5489331"/>
            <a:ext cx="2841381" cy="498231"/>
          </a:xfrm>
          <a:prstGeom prst="leftRightArrow">
            <a:avLst>
              <a:gd name="adj1" fmla="val 64120"/>
              <a:gd name="adj2" fmla="val 79524"/>
            </a:avLst>
          </a:prstGeom>
          <a:noFill/>
          <a:ln w="9525" algn="ctr">
            <a:solidFill>
              <a:schemeClr val="tx1"/>
            </a:solidFill>
            <a:miter lim="800000"/>
            <a:headEnd/>
            <a:tailEnd/>
          </a:ln>
          <a:effectLst/>
        </p:spPr>
        <p:txBody>
          <a:bodyPr wrap="none" lIns="0" tIns="0" rIns="0" bIns="0" anchor="ctr"/>
          <a:lstStyle/>
          <a:p>
            <a:pPr algn="ctr" defTabSz="703402">
              <a:spcBef>
                <a:spcPct val="20000"/>
              </a:spcBef>
            </a:pPr>
            <a:r>
              <a:rPr lang="en-GB" sz="1292" b="1">
                <a:solidFill>
                  <a:schemeClr val="accent4">
                    <a:lumMod val="75000"/>
                  </a:schemeClr>
                </a:solidFill>
              </a:rPr>
              <a:t>Capital Adequacy</a:t>
            </a:r>
          </a:p>
        </p:txBody>
      </p:sp>
      <p:sp>
        <p:nvSpPr>
          <p:cNvPr id="1730570" name="AutoShape 10"/>
          <p:cNvSpPr>
            <a:spLocks noChangeArrowheads="1"/>
          </p:cNvSpPr>
          <p:nvPr/>
        </p:nvSpPr>
        <p:spPr bwMode="auto">
          <a:xfrm rot="18019508">
            <a:off x="-391990" y="2934433"/>
            <a:ext cx="2841380" cy="638908"/>
          </a:xfrm>
          <a:prstGeom prst="leftRightArrow">
            <a:avLst>
              <a:gd name="adj1" fmla="val 64120"/>
              <a:gd name="adj2" fmla="val 62014"/>
            </a:avLst>
          </a:prstGeom>
          <a:noFill/>
          <a:ln w="9525" algn="ctr">
            <a:solidFill>
              <a:schemeClr val="tx1"/>
            </a:solidFill>
            <a:miter lim="800000"/>
            <a:headEnd/>
            <a:tailEnd/>
          </a:ln>
          <a:effectLst/>
        </p:spPr>
        <p:txBody>
          <a:bodyPr lIns="0" tIns="0" rIns="0" bIns="0" anchor="ctr"/>
          <a:lstStyle/>
          <a:p>
            <a:pPr algn="ctr" defTabSz="703402">
              <a:spcBef>
                <a:spcPct val="20000"/>
              </a:spcBef>
            </a:pPr>
            <a:r>
              <a:rPr lang="en-GB" sz="1292" b="1" dirty="0">
                <a:solidFill>
                  <a:schemeClr val="accent4">
                    <a:lumMod val="75000"/>
                  </a:schemeClr>
                </a:solidFill>
              </a:rPr>
              <a:t>Performance Measurement (independent of risk)</a:t>
            </a:r>
          </a:p>
        </p:txBody>
      </p:sp>
      <p:sp>
        <p:nvSpPr>
          <p:cNvPr id="1730571" name="AutoShape 11"/>
          <p:cNvSpPr>
            <a:spLocks noChangeArrowheads="1"/>
          </p:cNvSpPr>
          <p:nvPr/>
        </p:nvSpPr>
        <p:spPr bwMode="auto">
          <a:xfrm rot="25179820">
            <a:off x="2510937" y="2934433"/>
            <a:ext cx="2841380" cy="638908"/>
          </a:xfrm>
          <a:prstGeom prst="leftRightArrow">
            <a:avLst>
              <a:gd name="adj1" fmla="val 64120"/>
              <a:gd name="adj2" fmla="val 62014"/>
            </a:avLst>
          </a:prstGeom>
          <a:noFill/>
          <a:ln w="9525" algn="ctr">
            <a:solidFill>
              <a:schemeClr val="tx1"/>
            </a:solidFill>
            <a:miter lim="800000"/>
            <a:headEnd/>
            <a:tailEnd/>
          </a:ln>
          <a:effectLst/>
        </p:spPr>
        <p:txBody>
          <a:bodyPr lIns="0" tIns="0" rIns="0" bIns="0" anchor="ctr"/>
          <a:lstStyle/>
          <a:p>
            <a:pPr algn="ctr" defTabSz="703402">
              <a:spcBef>
                <a:spcPct val="20000"/>
              </a:spcBef>
            </a:pPr>
            <a:r>
              <a:rPr lang="en-GB" sz="1292" b="1">
                <a:solidFill>
                  <a:schemeClr val="accent4">
                    <a:lumMod val="75000"/>
                  </a:schemeClr>
                </a:solidFill>
              </a:rPr>
              <a:t>Risk Adjusted Performance Measurement</a:t>
            </a:r>
          </a:p>
        </p:txBody>
      </p:sp>
    </p:spTree>
    <p:extLst>
      <p:ext uri="{BB962C8B-B14F-4D97-AF65-F5344CB8AC3E}">
        <p14:creationId xmlns:p14="http://schemas.microsoft.com/office/powerpoint/2010/main" val="42488283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3"/>
          </p:nvPr>
        </p:nvSpPr>
        <p:spPr/>
        <p:txBody>
          <a:bodyPr/>
          <a:lstStyle/>
          <a:p>
            <a:pPr>
              <a:defRPr/>
            </a:pPr>
            <a:fld id="{A91C009A-D183-4B06-A7F0-ADEC358427FA}" type="slidenum">
              <a:rPr lang="en-US" smtClean="0"/>
              <a:pPr>
                <a:defRPr/>
              </a:pPr>
              <a:t>15</a:t>
            </a:fld>
            <a:endParaRPr lang="en-US" dirty="0"/>
          </a:p>
        </p:txBody>
      </p:sp>
      <p:pic>
        <p:nvPicPr>
          <p:cNvPr id="6" name="Picture 5"/>
          <p:cNvPicPr>
            <a:picLocks noChangeAspect="1"/>
          </p:cNvPicPr>
          <p:nvPr/>
        </p:nvPicPr>
        <p:blipFill>
          <a:blip r:embed="rId2"/>
          <a:stretch>
            <a:fillRect/>
          </a:stretch>
        </p:blipFill>
        <p:spPr>
          <a:xfrm>
            <a:off x="707792" y="1736218"/>
            <a:ext cx="7344256" cy="4642068"/>
          </a:xfrm>
          <a:prstGeom prst="rect">
            <a:avLst/>
          </a:prstGeom>
        </p:spPr>
      </p:pic>
      <p:pic>
        <p:nvPicPr>
          <p:cNvPr id="9" name="Picture 8"/>
          <p:cNvPicPr>
            <a:picLocks noChangeAspect="1"/>
          </p:cNvPicPr>
          <p:nvPr/>
        </p:nvPicPr>
        <p:blipFill>
          <a:blip r:embed="rId3"/>
          <a:stretch>
            <a:fillRect/>
          </a:stretch>
        </p:blipFill>
        <p:spPr>
          <a:xfrm>
            <a:off x="356934" y="299385"/>
            <a:ext cx="5997648" cy="1436832"/>
          </a:xfrm>
          <a:prstGeom prst="rect">
            <a:avLst/>
          </a:prstGeom>
        </p:spPr>
      </p:pic>
      <p:pic>
        <p:nvPicPr>
          <p:cNvPr id="2" name="Picture 1"/>
          <p:cNvPicPr>
            <a:picLocks noChangeAspect="1"/>
          </p:cNvPicPr>
          <p:nvPr/>
        </p:nvPicPr>
        <p:blipFill>
          <a:blip r:embed="rId4"/>
          <a:stretch>
            <a:fillRect/>
          </a:stretch>
        </p:blipFill>
        <p:spPr>
          <a:xfrm>
            <a:off x="6187735" y="441730"/>
            <a:ext cx="2200789" cy="576071"/>
          </a:xfrm>
          <a:prstGeom prst="rect">
            <a:avLst/>
          </a:prstGeom>
        </p:spPr>
      </p:pic>
    </p:spTree>
    <p:extLst>
      <p:ext uri="{BB962C8B-B14F-4D97-AF65-F5344CB8AC3E}">
        <p14:creationId xmlns:p14="http://schemas.microsoft.com/office/powerpoint/2010/main" val="33571848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573" y="80311"/>
            <a:ext cx="8224469" cy="640123"/>
          </a:xfrm>
        </p:spPr>
        <p:txBody>
          <a:bodyPr>
            <a:normAutofit/>
          </a:bodyPr>
          <a:lstStyle/>
          <a:p>
            <a:r>
              <a:rPr lang="en-US" b="1" dirty="0">
                <a:latin typeface="+mn-lt"/>
              </a:rPr>
              <a:t>Risk </a:t>
            </a:r>
            <a:r>
              <a:rPr lang="en-US" b="1" dirty="0" smtClean="0">
                <a:latin typeface="+mn-lt"/>
              </a:rPr>
              <a:t>is </a:t>
            </a:r>
            <a:r>
              <a:rPr lang="en-US" b="1" dirty="0">
                <a:latin typeface="+mn-lt"/>
              </a:rPr>
              <a:t>Integral Part of Strategic </a:t>
            </a:r>
            <a:r>
              <a:rPr lang="en-US" b="1" dirty="0" smtClean="0">
                <a:latin typeface="+mn-lt"/>
              </a:rPr>
              <a:t>Planning and ICAAP</a:t>
            </a:r>
            <a:endParaRPr lang="en-US" b="1" dirty="0">
              <a:latin typeface="+mn-lt"/>
            </a:endParaRPr>
          </a:p>
        </p:txBody>
      </p:sp>
      <p:grpSp>
        <p:nvGrpSpPr>
          <p:cNvPr id="6" name="Group 5"/>
          <p:cNvGrpSpPr/>
          <p:nvPr/>
        </p:nvGrpSpPr>
        <p:grpSpPr>
          <a:xfrm>
            <a:off x="340241" y="1280274"/>
            <a:ext cx="8663081" cy="4921429"/>
            <a:chOff x="70339" y="875728"/>
            <a:chExt cx="8932984" cy="5227164"/>
          </a:xfrm>
        </p:grpSpPr>
        <p:sp>
          <p:nvSpPr>
            <p:cNvPr id="7" name="Rectangle 6"/>
            <p:cNvSpPr>
              <a:spLocks noChangeArrowheads="1"/>
            </p:cNvSpPr>
            <p:nvPr/>
          </p:nvSpPr>
          <p:spPr bwMode="gray">
            <a:xfrm>
              <a:off x="5416061" y="875728"/>
              <a:ext cx="3587262" cy="4876800"/>
            </a:xfrm>
            <a:prstGeom prst="rect">
              <a:avLst/>
            </a:prstGeom>
            <a:solidFill>
              <a:schemeClr val="bg1">
                <a:lumMod val="95000"/>
              </a:schemeClr>
            </a:solidFill>
            <a:ln w="28575" algn="ctr">
              <a:noFill/>
              <a:miter lim="800000"/>
              <a:headEnd/>
              <a:tailEnd/>
            </a:ln>
          </p:spPr>
          <p:txBody>
            <a:bodyPr lIns="90000" tIns="90000" rIns="90000" bIns="90000" anchor="t"/>
            <a:lstStyle/>
            <a:p>
              <a:pPr algn="r" eaLnBrk="0" hangingPunct="0">
                <a:buClr>
                  <a:srgbClr val="00A28A"/>
                </a:buClr>
                <a:buFont typeface="Times" pitchFamily="18" charset="0"/>
                <a:buNone/>
              </a:pPr>
              <a:r>
                <a:rPr lang="en-US" sz="1400" b="1" dirty="0">
                  <a:solidFill>
                    <a:srgbClr val="000000"/>
                  </a:solidFill>
                  <a:latin typeface="+mn-lt"/>
                </a:rPr>
                <a:t>Performance Management Process</a:t>
              </a:r>
            </a:p>
          </p:txBody>
        </p:sp>
        <p:grpSp>
          <p:nvGrpSpPr>
            <p:cNvPr id="8" name="Group 189"/>
            <p:cNvGrpSpPr/>
            <p:nvPr/>
          </p:nvGrpSpPr>
          <p:grpSpPr>
            <a:xfrm>
              <a:off x="70339" y="2552128"/>
              <a:ext cx="6611815" cy="2057400"/>
              <a:chOff x="228600" y="2819400"/>
              <a:chExt cx="7162800" cy="2057400"/>
            </a:xfrm>
          </p:grpSpPr>
          <p:sp>
            <p:nvSpPr>
              <p:cNvPr id="44" name="Rectangle 43"/>
              <p:cNvSpPr>
                <a:spLocks noChangeArrowheads="1"/>
              </p:cNvSpPr>
              <p:nvPr/>
            </p:nvSpPr>
            <p:spPr bwMode="gray">
              <a:xfrm>
                <a:off x="228600" y="2819400"/>
                <a:ext cx="7162800" cy="2057400"/>
              </a:xfrm>
              <a:prstGeom prst="rect">
                <a:avLst/>
              </a:prstGeom>
              <a:solidFill>
                <a:schemeClr val="bg1">
                  <a:lumMod val="85000"/>
                </a:schemeClr>
              </a:solidFill>
              <a:ln w="28575" algn="ctr">
                <a:noFill/>
                <a:miter lim="800000"/>
                <a:headEnd/>
                <a:tailEnd/>
              </a:ln>
            </p:spPr>
            <p:txBody>
              <a:bodyPr lIns="90000" tIns="90000" rIns="90000" bIns="90000" anchor="t"/>
              <a:lstStyle/>
              <a:p>
                <a:pPr eaLnBrk="0" hangingPunct="0">
                  <a:buClr>
                    <a:srgbClr val="00A28A"/>
                  </a:buClr>
                  <a:buFont typeface="Times" pitchFamily="18" charset="0"/>
                  <a:buNone/>
                </a:pPr>
                <a:r>
                  <a:rPr lang="en-US" sz="1400" b="1" dirty="0">
                    <a:solidFill>
                      <a:srgbClr val="000000"/>
                    </a:solidFill>
                    <a:latin typeface="+mn-lt"/>
                  </a:rPr>
                  <a:t>Strategic Planning Process</a:t>
                </a:r>
              </a:p>
            </p:txBody>
          </p:sp>
          <p:grpSp>
            <p:nvGrpSpPr>
              <p:cNvPr id="45" name="Group 57"/>
              <p:cNvGrpSpPr/>
              <p:nvPr/>
            </p:nvGrpSpPr>
            <p:grpSpPr>
              <a:xfrm>
                <a:off x="3759333" y="3333758"/>
                <a:ext cx="1487055" cy="1230152"/>
                <a:chOff x="1433544" y="4419600"/>
                <a:chExt cx="1676400" cy="911223"/>
              </a:xfrm>
            </p:grpSpPr>
            <p:sp>
              <p:nvSpPr>
                <p:cNvPr id="55" name="Rectangle 14"/>
                <p:cNvSpPr>
                  <a:spLocks noChangeArrowheads="1"/>
                </p:cNvSpPr>
                <p:nvPr/>
              </p:nvSpPr>
              <p:spPr bwMode="gray">
                <a:xfrm>
                  <a:off x="1433544" y="4419600"/>
                  <a:ext cx="1676400" cy="466725"/>
                </a:xfrm>
                <a:prstGeom prst="rect">
                  <a:avLst/>
                </a:prstGeom>
                <a:solidFill>
                  <a:srgbClr val="808080"/>
                </a:solidFill>
                <a:ln w="19050" algn="ctr">
                  <a:solidFill>
                    <a:srgbClr val="808080"/>
                  </a:solidFill>
                  <a:miter lim="800000"/>
                  <a:headEnd/>
                  <a:tailEnd/>
                </a:ln>
              </p:spPr>
              <p:txBody>
                <a:bodyPr lIns="90000" tIns="90000" rIns="90000" bIns="90000" anchor="ctr"/>
                <a:lstStyle/>
                <a:p>
                  <a:pPr algn="ctr" eaLnBrk="0" hangingPunct="0">
                    <a:buClr>
                      <a:srgbClr val="00A28A"/>
                    </a:buClr>
                    <a:buFont typeface="Times" pitchFamily="18" charset="0"/>
                    <a:buNone/>
                  </a:pPr>
                  <a:r>
                    <a:rPr lang="en-US" sz="1200" b="1" dirty="0" smtClean="0">
                      <a:solidFill>
                        <a:srgbClr val="FFFFFF"/>
                      </a:solidFill>
                      <a:latin typeface="+mn-lt"/>
                    </a:rPr>
                    <a:t>Plans</a:t>
                  </a:r>
                  <a:endParaRPr lang="en-US" sz="1200" b="1" dirty="0">
                    <a:solidFill>
                      <a:srgbClr val="FFFFFF"/>
                    </a:solidFill>
                    <a:latin typeface="+mn-lt"/>
                  </a:endParaRPr>
                </a:p>
              </p:txBody>
            </p:sp>
            <p:sp>
              <p:nvSpPr>
                <p:cNvPr id="56" name="Rectangle 55"/>
                <p:cNvSpPr/>
                <p:nvPr/>
              </p:nvSpPr>
              <p:spPr bwMode="auto">
                <a:xfrm>
                  <a:off x="1433544" y="4876800"/>
                  <a:ext cx="1676400" cy="454023"/>
                </a:xfrm>
                <a:prstGeom prst="rect">
                  <a:avLst/>
                </a:prstGeom>
                <a:solidFill>
                  <a:schemeClr val="accent1"/>
                </a:solidFill>
                <a:ln w="127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a:ln>
                        <a:noFill/>
                      </a:ln>
                      <a:solidFill>
                        <a:schemeClr val="bg1"/>
                      </a:solidFill>
                      <a:effectLst/>
                      <a:latin typeface="+mn-lt"/>
                    </a:rPr>
                    <a:t>What specific</a:t>
                  </a:r>
                  <a:r>
                    <a:rPr kumimoji="0" lang="en-US" sz="1050" b="1" i="0" u="none" strike="noStrike" cap="none" normalizeH="0" dirty="0">
                      <a:ln>
                        <a:noFill/>
                      </a:ln>
                      <a:solidFill>
                        <a:schemeClr val="bg1"/>
                      </a:solidFill>
                      <a:effectLst/>
                      <a:latin typeface="+mn-lt"/>
                    </a:rPr>
                    <a:t> </a:t>
                  </a:r>
                  <a:r>
                    <a:rPr kumimoji="0" lang="en-US" sz="1050" b="1" i="0" u="none" strike="noStrike" cap="none" normalizeH="0" dirty="0" smtClean="0">
                      <a:ln>
                        <a:noFill/>
                      </a:ln>
                      <a:solidFill>
                        <a:schemeClr val="bg1"/>
                      </a:solidFill>
                      <a:effectLst/>
                      <a:latin typeface="+mn-lt"/>
                    </a:rPr>
                    <a:t>plans should </a:t>
                  </a:r>
                  <a:r>
                    <a:rPr kumimoji="0" lang="en-US" sz="1050" b="1" i="0" u="none" strike="noStrike" cap="none" normalizeH="0" dirty="0">
                      <a:ln>
                        <a:noFill/>
                      </a:ln>
                      <a:solidFill>
                        <a:schemeClr val="bg1"/>
                      </a:solidFill>
                      <a:effectLst/>
                      <a:latin typeface="+mn-lt"/>
                    </a:rPr>
                    <a:t>we </a:t>
                  </a:r>
                  <a:r>
                    <a:rPr kumimoji="0" lang="en-US" sz="1050" b="1" i="0" u="none" strike="noStrike" cap="none" normalizeH="0" dirty="0" smtClean="0">
                      <a:ln>
                        <a:noFill/>
                      </a:ln>
                      <a:solidFill>
                        <a:schemeClr val="bg1"/>
                      </a:solidFill>
                      <a:effectLst/>
                      <a:latin typeface="+mn-lt"/>
                    </a:rPr>
                    <a:t>execute?</a:t>
                  </a:r>
                  <a:endParaRPr kumimoji="0" lang="en-US" sz="1050" b="1" i="0" u="none" strike="noStrike" cap="none" normalizeH="0" baseline="0" dirty="0">
                    <a:ln>
                      <a:noFill/>
                    </a:ln>
                    <a:solidFill>
                      <a:schemeClr val="bg1"/>
                    </a:solidFill>
                    <a:effectLst/>
                    <a:latin typeface="+mn-lt"/>
                  </a:endParaRPr>
                </a:p>
              </p:txBody>
            </p:sp>
          </p:grpSp>
          <p:grpSp>
            <p:nvGrpSpPr>
              <p:cNvPr id="46" name="Group 59"/>
              <p:cNvGrpSpPr/>
              <p:nvPr/>
            </p:nvGrpSpPr>
            <p:grpSpPr>
              <a:xfrm>
                <a:off x="5746844" y="3333752"/>
                <a:ext cx="1524001" cy="1243010"/>
                <a:chOff x="3760836" y="4410075"/>
                <a:chExt cx="1898899" cy="920748"/>
              </a:xfrm>
            </p:grpSpPr>
            <p:sp>
              <p:nvSpPr>
                <p:cNvPr id="53" name="Rectangle 14"/>
                <p:cNvSpPr>
                  <a:spLocks noChangeArrowheads="1"/>
                </p:cNvSpPr>
                <p:nvPr/>
              </p:nvSpPr>
              <p:spPr bwMode="gray">
                <a:xfrm>
                  <a:off x="3760836" y="4410075"/>
                  <a:ext cx="1898898" cy="466725"/>
                </a:xfrm>
                <a:prstGeom prst="rect">
                  <a:avLst/>
                </a:prstGeom>
                <a:solidFill>
                  <a:srgbClr val="808080"/>
                </a:solidFill>
                <a:ln w="19050" algn="ctr">
                  <a:solidFill>
                    <a:srgbClr val="808080"/>
                  </a:solidFill>
                  <a:miter lim="800000"/>
                  <a:headEnd/>
                  <a:tailEnd/>
                </a:ln>
              </p:spPr>
              <p:txBody>
                <a:bodyPr lIns="90000" tIns="90000" rIns="90000" bIns="90000" anchor="ctr"/>
                <a:lstStyle/>
                <a:p>
                  <a:pPr algn="ctr" eaLnBrk="0" hangingPunct="0">
                    <a:buClr>
                      <a:srgbClr val="00A28A"/>
                    </a:buClr>
                    <a:buFont typeface="Times" pitchFamily="18" charset="0"/>
                    <a:buNone/>
                  </a:pPr>
                  <a:r>
                    <a:rPr lang="en-US" sz="1200" b="1" dirty="0">
                      <a:solidFill>
                        <a:srgbClr val="FFFFFF"/>
                      </a:solidFill>
                      <a:latin typeface="+mn-lt"/>
                    </a:rPr>
                    <a:t>Measures</a:t>
                  </a:r>
                </a:p>
              </p:txBody>
            </p:sp>
            <p:sp>
              <p:nvSpPr>
                <p:cNvPr id="54" name="Rectangle 53"/>
                <p:cNvSpPr/>
                <p:nvPr/>
              </p:nvSpPr>
              <p:spPr bwMode="auto">
                <a:xfrm>
                  <a:off x="3760836" y="4876800"/>
                  <a:ext cx="1898899" cy="454023"/>
                </a:xfrm>
                <a:prstGeom prst="rect">
                  <a:avLst/>
                </a:prstGeom>
                <a:solidFill>
                  <a:schemeClr val="accent1"/>
                </a:solidFill>
                <a:ln w="127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a:ln>
                        <a:noFill/>
                      </a:ln>
                      <a:solidFill>
                        <a:schemeClr val="bg1"/>
                      </a:solidFill>
                      <a:effectLst/>
                      <a:latin typeface="+mn-lt"/>
                    </a:rPr>
                    <a:t>How do we</a:t>
                  </a:r>
                  <a:r>
                    <a:rPr kumimoji="0" lang="en-US" sz="1050" b="1" i="0" u="none" strike="noStrike" cap="none" normalizeH="0" dirty="0">
                      <a:ln>
                        <a:noFill/>
                      </a:ln>
                      <a:solidFill>
                        <a:schemeClr val="bg1"/>
                      </a:solidFill>
                      <a:effectLst/>
                      <a:latin typeface="+mn-lt"/>
                    </a:rPr>
                    <a:t> </a:t>
                  </a:r>
                  <a:r>
                    <a:rPr kumimoji="0" lang="en-US" sz="1050" b="1" i="0" u="none" strike="noStrike" cap="none" normalizeH="0" dirty="0" smtClean="0">
                      <a:ln>
                        <a:noFill/>
                      </a:ln>
                      <a:solidFill>
                        <a:schemeClr val="bg1"/>
                      </a:solidFill>
                      <a:effectLst/>
                      <a:latin typeface="+mn-lt"/>
                    </a:rPr>
                    <a:t>measure progress</a:t>
                  </a:r>
                  <a:r>
                    <a:rPr kumimoji="0" lang="en-US" sz="1050" b="1" i="0" u="none" strike="noStrike" cap="none" normalizeH="0" dirty="0">
                      <a:ln>
                        <a:noFill/>
                      </a:ln>
                      <a:solidFill>
                        <a:schemeClr val="bg1"/>
                      </a:solidFill>
                      <a:effectLst/>
                      <a:latin typeface="+mn-lt"/>
                    </a:rPr>
                    <a:t>?</a:t>
                  </a:r>
                  <a:endParaRPr kumimoji="0" lang="en-US" sz="1050" b="1" i="0" u="none" strike="noStrike" cap="none" normalizeH="0" baseline="0" dirty="0">
                    <a:ln>
                      <a:noFill/>
                    </a:ln>
                    <a:solidFill>
                      <a:schemeClr val="bg1"/>
                    </a:solidFill>
                    <a:effectLst/>
                    <a:latin typeface="+mn-lt"/>
                  </a:endParaRPr>
                </a:p>
              </p:txBody>
            </p:sp>
          </p:grpSp>
          <p:grpSp>
            <p:nvGrpSpPr>
              <p:cNvPr id="47" name="Group 61"/>
              <p:cNvGrpSpPr/>
              <p:nvPr/>
            </p:nvGrpSpPr>
            <p:grpSpPr>
              <a:xfrm>
                <a:off x="299412" y="3333751"/>
                <a:ext cx="1062182" cy="1230151"/>
                <a:chOff x="228600" y="3657600"/>
                <a:chExt cx="1676400" cy="911223"/>
              </a:xfrm>
            </p:grpSpPr>
            <p:sp>
              <p:nvSpPr>
                <p:cNvPr id="51" name="Rectangle 14"/>
                <p:cNvSpPr>
                  <a:spLocks noChangeArrowheads="1"/>
                </p:cNvSpPr>
                <p:nvPr/>
              </p:nvSpPr>
              <p:spPr bwMode="gray">
                <a:xfrm>
                  <a:off x="228600" y="3657600"/>
                  <a:ext cx="1676400" cy="466725"/>
                </a:xfrm>
                <a:prstGeom prst="rect">
                  <a:avLst/>
                </a:prstGeom>
                <a:solidFill>
                  <a:srgbClr val="808080"/>
                </a:solidFill>
                <a:ln w="19050" algn="ctr">
                  <a:solidFill>
                    <a:srgbClr val="808080"/>
                  </a:solidFill>
                  <a:miter lim="800000"/>
                  <a:headEnd/>
                  <a:tailEnd/>
                </a:ln>
              </p:spPr>
              <p:txBody>
                <a:bodyPr lIns="90000" tIns="90000" rIns="90000" bIns="90000" anchor="ctr"/>
                <a:lstStyle/>
                <a:p>
                  <a:pPr algn="ctr" eaLnBrk="0" hangingPunct="0">
                    <a:buClr>
                      <a:srgbClr val="00A28A"/>
                    </a:buClr>
                    <a:buFont typeface="Times" pitchFamily="18" charset="0"/>
                    <a:buNone/>
                  </a:pPr>
                  <a:r>
                    <a:rPr lang="en-US" sz="1200" b="1" dirty="0">
                      <a:solidFill>
                        <a:srgbClr val="FFFFFF"/>
                      </a:solidFill>
                      <a:latin typeface="+mn-lt"/>
                    </a:rPr>
                    <a:t>Mission</a:t>
                  </a:r>
                </a:p>
              </p:txBody>
            </p:sp>
            <p:sp>
              <p:nvSpPr>
                <p:cNvPr id="52" name="Rectangle 51"/>
                <p:cNvSpPr/>
                <p:nvPr/>
              </p:nvSpPr>
              <p:spPr bwMode="auto">
                <a:xfrm>
                  <a:off x="228600" y="4114800"/>
                  <a:ext cx="1676400" cy="454023"/>
                </a:xfrm>
                <a:prstGeom prst="rect">
                  <a:avLst/>
                </a:prstGeom>
                <a:solidFill>
                  <a:schemeClr val="accent1"/>
                </a:solidFill>
                <a:ln w="127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a:ln>
                        <a:noFill/>
                      </a:ln>
                      <a:solidFill>
                        <a:schemeClr val="bg1"/>
                      </a:solidFill>
                      <a:effectLst/>
                      <a:latin typeface="+mn-lt"/>
                    </a:rPr>
                    <a:t>Why</a:t>
                  </a:r>
                  <a:r>
                    <a:rPr kumimoji="0" lang="en-US" sz="1050" b="1" i="0" u="none" strike="noStrike" cap="none" normalizeH="0" dirty="0">
                      <a:ln>
                        <a:noFill/>
                      </a:ln>
                      <a:solidFill>
                        <a:schemeClr val="bg1"/>
                      </a:solidFill>
                      <a:effectLst/>
                      <a:latin typeface="+mn-lt"/>
                    </a:rPr>
                    <a:t> are we in business?</a:t>
                  </a:r>
                  <a:endParaRPr kumimoji="0" lang="en-US" sz="1050" b="1" i="0" u="none" strike="noStrike" cap="none" normalizeH="0" baseline="0" dirty="0">
                    <a:ln>
                      <a:noFill/>
                    </a:ln>
                    <a:solidFill>
                      <a:schemeClr val="bg1"/>
                    </a:solidFill>
                    <a:effectLst/>
                    <a:latin typeface="+mn-lt"/>
                  </a:endParaRPr>
                </a:p>
              </p:txBody>
            </p:sp>
          </p:grpSp>
          <p:grpSp>
            <p:nvGrpSpPr>
              <p:cNvPr id="48" name="Group 63"/>
              <p:cNvGrpSpPr/>
              <p:nvPr/>
            </p:nvGrpSpPr>
            <p:grpSpPr>
              <a:xfrm>
                <a:off x="1819119" y="3333754"/>
                <a:ext cx="1487055" cy="1058530"/>
                <a:chOff x="2955180" y="3657600"/>
                <a:chExt cx="1676400" cy="784096"/>
              </a:xfrm>
            </p:grpSpPr>
            <p:sp>
              <p:nvSpPr>
                <p:cNvPr id="49" name="Rectangle 14"/>
                <p:cNvSpPr>
                  <a:spLocks noChangeArrowheads="1"/>
                </p:cNvSpPr>
                <p:nvPr/>
              </p:nvSpPr>
              <p:spPr bwMode="gray">
                <a:xfrm>
                  <a:off x="2955180" y="3657600"/>
                  <a:ext cx="1676400" cy="466725"/>
                </a:xfrm>
                <a:prstGeom prst="rect">
                  <a:avLst/>
                </a:prstGeom>
                <a:solidFill>
                  <a:srgbClr val="808080"/>
                </a:solidFill>
                <a:ln w="19050" algn="ctr">
                  <a:solidFill>
                    <a:srgbClr val="808080"/>
                  </a:solidFill>
                  <a:miter lim="800000"/>
                  <a:headEnd/>
                  <a:tailEnd/>
                </a:ln>
              </p:spPr>
              <p:txBody>
                <a:bodyPr lIns="90000" tIns="90000" rIns="90000" bIns="90000" anchor="ctr"/>
                <a:lstStyle/>
                <a:p>
                  <a:pPr algn="ctr" eaLnBrk="0" hangingPunct="0">
                    <a:buClr>
                      <a:srgbClr val="00A28A"/>
                    </a:buClr>
                    <a:buFont typeface="Times" pitchFamily="18" charset="0"/>
                    <a:buNone/>
                  </a:pPr>
                  <a:r>
                    <a:rPr lang="en-US" sz="1200" b="1" dirty="0">
                      <a:solidFill>
                        <a:srgbClr val="FFFFFF"/>
                      </a:solidFill>
                      <a:latin typeface="+mn-lt"/>
                    </a:rPr>
                    <a:t>Objectives</a:t>
                  </a:r>
                </a:p>
              </p:txBody>
            </p:sp>
            <p:sp>
              <p:nvSpPr>
                <p:cNvPr id="50" name="Rectangle 49"/>
                <p:cNvSpPr/>
                <p:nvPr/>
              </p:nvSpPr>
              <p:spPr bwMode="auto">
                <a:xfrm>
                  <a:off x="2955180" y="4114800"/>
                  <a:ext cx="1676400" cy="326896"/>
                </a:xfrm>
                <a:prstGeom prst="rect">
                  <a:avLst/>
                </a:prstGeom>
                <a:solidFill>
                  <a:schemeClr val="accent1"/>
                </a:solidFill>
                <a:ln w="127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a:ln>
                        <a:noFill/>
                      </a:ln>
                      <a:solidFill>
                        <a:schemeClr val="bg1"/>
                      </a:solidFill>
                      <a:effectLst/>
                      <a:latin typeface="+mn-lt"/>
                    </a:rPr>
                    <a:t>What </a:t>
                  </a:r>
                  <a:r>
                    <a:rPr kumimoji="0" lang="en-US" sz="1050" b="1" i="0" u="none" strike="noStrike" cap="none" normalizeH="0" baseline="0" dirty="0" smtClean="0">
                      <a:ln>
                        <a:noFill/>
                      </a:ln>
                      <a:solidFill>
                        <a:schemeClr val="bg1"/>
                      </a:solidFill>
                      <a:effectLst/>
                      <a:latin typeface="+mn-lt"/>
                    </a:rPr>
                    <a:t>are we trying to achieve?</a:t>
                  </a:r>
                  <a:endParaRPr kumimoji="0" lang="en-US" sz="1050" b="1" i="0" u="none" strike="noStrike" cap="none" normalizeH="0" baseline="0" dirty="0">
                    <a:ln>
                      <a:noFill/>
                    </a:ln>
                    <a:solidFill>
                      <a:schemeClr val="bg1"/>
                    </a:solidFill>
                    <a:effectLst/>
                    <a:latin typeface="+mn-lt"/>
                  </a:endParaRPr>
                </a:p>
              </p:txBody>
            </p:sp>
          </p:grpSp>
        </p:grpSp>
        <p:grpSp>
          <p:nvGrpSpPr>
            <p:cNvPr id="9" name="Group 65"/>
            <p:cNvGrpSpPr/>
            <p:nvPr/>
          </p:nvGrpSpPr>
          <p:grpSpPr>
            <a:xfrm>
              <a:off x="7033846" y="3085528"/>
              <a:ext cx="1969477" cy="1017367"/>
              <a:chOff x="7467600" y="3250288"/>
              <a:chExt cx="2133600" cy="1017367"/>
            </a:xfrm>
          </p:grpSpPr>
          <p:sp>
            <p:nvSpPr>
              <p:cNvPr id="42" name="Rectangle 14"/>
              <p:cNvSpPr>
                <a:spLocks noChangeArrowheads="1"/>
              </p:cNvSpPr>
              <p:nvPr/>
            </p:nvSpPr>
            <p:spPr bwMode="gray">
              <a:xfrm>
                <a:off x="7467600" y="3250288"/>
                <a:ext cx="2133600" cy="569237"/>
              </a:xfrm>
              <a:prstGeom prst="rect">
                <a:avLst/>
              </a:prstGeom>
              <a:solidFill>
                <a:srgbClr val="808080"/>
              </a:solidFill>
              <a:ln w="19050" algn="ctr">
                <a:solidFill>
                  <a:srgbClr val="808080"/>
                </a:solidFill>
                <a:miter lim="800000"/>
                <a:headEnd/>
                <a:tailEnd/>
              </a:ln>
            </p:spPr>
            <p:txBody>
              <a:bodyPr lIns="90000" tIns="90000" rIns="90000" bIns="90000" anchor="ctr"/>
              <a:lstStyle/>
              <a:p>
                <a:pPr algn="ctr" eaLnBrk="0" hangingPunct="0">
                  <a:buClr>
                    <a:srgbClr val="00A28A"/>
                  </a:buClr>
                  <a:buFont typeface="Times" pitchFamily="18" charset="0"/>
                  <a:buNone/>
                </a:pPr>
                <a:r>
                  <a:rPr lang="en-US" sz="1200" b="1" dirty="0">
                    <a:solidFill>
                      <a:srgbClr val="FFFFFF"/>
                    </a:solidFill>
                    <a:latin typeface="+mn-lt"/>
                  </a:rPr>
                  <a:t>Monitor</a:t>
                </a:r>
              </a:p>
            </p:txBody>
          </p:sp>
          <p:sp>
            <p:nvSpPr>
              <p:cNvPr id="43" name="Rectangle 42"/>
              <p:cNvSpPr/>
              <p:nvPr/>
            </p:nvSpPr>
            <p:spPr bwMode="auto">
              <a:xfrm>
                <a:off x="7467600" y="3810000"/>
                <a:ext cx="2133600" cy="457655"/>
              </a:xfrm>
              <a:prstGeom prst="rect">
                <a:avLst/>
              </a:prstGeom>
              <a:solidFill>
                <a:schemeClr val="accent1"/>
              </a:solidFill>
              <a:ln w="127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a:ln>
                      <a:noFill/>
                    </a:ln>
                    <a:solidFill>
                      <a:schemeClr val="bg1"/>
                    </a:solidFill>
                    <a:effectLst/>
                    <a:latin typeface="+mn-lt"/>
                  </a:rPr>
                  <a:t>How are</a:t>
                </a:r>
                <a:r>
                  <a:rPr kumimoji="0" lang="en-US" sz="1050" b="1" i="0" u="none" strike="noStrike" cap="none" normalizeH="0" dirty="0">
                    <a:ln>
                      <a:noFill/>
                    </a:ln>
                    <a:solidFill>
                      <a:schemeClr val="bg1"/>
                    </a:solidFill>
                    <a:effectLst/>
                    <a:latin typeface="+mn-lt"/>
                  </a:rPr>
                  <a:t> we performing?</a:t>
                </a:r>
              </a:p>
              <a:p>
                <a:pPr marL="0" marR="0" indent="0" algn="ctr" defTabSz="914400" rtl="0" eaLnBrk="1" fontAlgn="base" latinLnBrk="0" hangingPunct="1">
                  <a:lnSpc>
                    <a:spcPct val="100000"/>
                  </a:lnSpc>
                  <a:spcBef>
                    <a:spcPct val="0"/>
                  </a:spcBef>
                  <a:spcAft>
                    <a:spcPct val="0"/>
                  </a:spcAft>
                  <a:buClrTx/>
                  <a:buSzTx/>
                  <a:buFontTx/>
                  <a:buNone/>
                  <a:tabLst/>
                </a:pPr>
                <a:endParaRPr kumimoji="0" lang="en-US" sz="1050" b="1" i="0" u="none" strike="noStrike" cap="none" normalizeH="0" baseline="0" dirty="0">
                  <a:ln>
                    <a:noFill/>
                  </a:ln>
                  <a:solidFill>
                    <a:schemeClr val="bg1"/>
                  </a:solidFill>
                  <a:effectLst/>
                  <a:latin typeface="+mn-lt"/>
                </a:endParaRPr>
              </a:p>
            </p:txBody>
          </p:sp>
        </p:grpSp>
        <p:grpSp>
          <p:nvGrpSpPr>
            <p:cNvPr id="10" name="Group 161"/>
            <p:cNvGrpSpPr/>
            <p:nvPr/>
          </p:nvGrpSpPr>
          <p:grpSpPr>
            <a:xfrm>
              <a:off x="3024554" y="1180528"/>
              <a:ext cx="4220308" cy="1401244"/>
              <a:chOff x="304800" y="3581400"/>
              <a:chExt cx="4572000" cy="1401244"/>
            </a:xfrm>
          </p:grpSpPr>
          <p:sp>
            <p:nvSpPr>
              <p:cNvPr id="36" name="Rectangle 35"/>
              <p:cNvSpPr>
                <a:spLocks noChangeArrowheads="1"/>
              </p:cNvSpPr>
              <p:nvPr/>
            </p:nvSpPr>
            <p:spPr bwMode="gray">
              <a:xfrm>
                <a:off x="304800" y="3581400"/>
                <a:ext cx="4495800" cy="1295400"/>
              </a:xfrm>
              <a:prstGeom prst="rect">
                <a:avLst/>
              </a:prstGeom>
              <a:solidFill>
                <a:schemeClr val="bg1">
                  <a:lumMod val="85000"/>
                </a:schemeClr>
              </a:solidFill>
              <a:ln w="28575" algn="ctr">
                <a:noFill/>
                <a:miter lim="800000"/>
                <a:headEnd/>
                <a:tailEnd/>
              </a:ln>
            </p:spPr>
            <p:txBody>
              <a:bodyPr lIns="90000" tIns="90000" rIns="90000" bIns="90000" anchor="t"/>
              <a:lstStyle/>
              <a:p>
                <a:pPr eaLnBrk="0" hangingPunct="0">
                  <a:buClr>
                    <a:srgbClr val="00A28A"/>
                  </a:buClr>
                  <a:buFont typeface="Times" pitchFamily="18" charset="0"/>
                  <a:buNone/>
                </a:pPr>
                <a:r>
                  <a:rPr lang="en-US" sz="1400" b="1" dirty="0" smtClean="0">
                    <a:solidFill>
                      <a:srgbClr val="000000"/>
                    </a:solidFill>
                    <a:latin typeface="+mn-lt"/>
                  </a:rPr>
                  <a:t>Budgeting/Financing</a:t>
                </a:r>
                <a:endParaRPr lang="en-US" sz="1400" b="1" dirty="0">
                  <a:solidFill>
                    <a:srgbClr val="000000"/>
                  </a:solidFill>
                  <a:latin typeface="+mn-lt"/>
                </a:endParaRPr>
              </a:p>
            </p:txBody>
          </p:sp>
          <p:grpSp>
            <p:nvGrpSpPr>
              <p:cNvPr id="37" name="Group 156"/>
              <p:cNvGrpSpPr/>
              <p:nvPr/>
            </p:nvGrpSpPr>
            <p:grpSpPr>
              <a:xfrm>
                <a:off x="685800" y="3912513"/>
                <a:ext cx="4191000" cy="1070131"/>
                <a:chOff x="2743200" y="1752600"/>
                <a:chExt cx="4191000" cy="1070131"/>
              </a:xfrm>
            </p:grpSpPr>
            <p:sp>
              <p:nvSpPr>
                <p:cNvPr id="38" name="Rectangle 14"/>
                <p:cNvSpPr>
                  <a:spLocks noChangeArrowheads="1"/>
                </p:cNvSpPr>
                <p:nvPr/>
              </p:nvSpPr>
              <p:spPr bwMode="gray">
                <a:xfrm>
                  <a:off x="2743200" y="1752600"/>
                  <a:ext cx="1981200" cy="466725"/>
                </a:xfrm>
                <a:prstGeom prst="rect">
                  <a:avLst/>
                </a:prstGeom>
                <a:solidFill>
                  <a:srgbClr val="808080"/>
                </a:solidFill>
                <a:ln w="19050" algn="ctr">
                  <a:solidFill>
                    <a:srgbClr val="808080"/>
                  </a:solidFill>
                  <a:miter lim="800000"/>
                  <a:headEnd/>
                  <a:tailEnd/>
                </a:ln>
              </p:spPr>
              <p:txBody>
                <a:bodyPr lIns="90000" tIns="90000" rIns="90000" bIns="90000" anchor="ctr"/>
                <a:lstStyle/>
                <a:p>
                  <a:pPr algn="ctr" eaLnBrk="0" hangingPunct="0">
                    <a:buClr>
                      <a:srgbClr val="00A28A"/>
                    </a:buClr>
                    <a:buFont typeface="Times" pitchFamily="18" charset="0"/>
                    <a:buNone/>
                  </a:pPr>
                  <a:r>
                    <a:rPr lang="en-US" sz="1200" b="1" dirty="0">
                      <a:solidFill>
                        <a:srgbClr val="FFFFFF"/>
                      </a:solidFill>
                      <a:latin typeface="+mn-lt"/>
                    </a:rPr>
                    <a:t>Forecast</a:t>
                  </a:r>
                </a:p>
              </p:txBody>
            </p:sp>
            <p:sp>
              <p:nvSpPr>
                <p:cNvPr id="39" name="Rectangle 14"/>
                <p:cNvSpPr>
                  <a:spLocks noChangeArrowheads="1"/>
                </p:cNvSpPr>
                <p:nvPr/>
              </p:nvSpPr>
              <p:spPr bwMode="gray">
                <a:xfrm>
                  <a:off x="5029200" y="1752600"/>
                  <a:ext cx="1905000" cy="466725"/>
                </a:xfrm>
                <a:prstGeom prst="rect">
                  <a:avLst/>
                </a:prstGeom>
                <a:solidFill>
                  <a:srgbClr val="808080"/>
                </a:solidFill>
                <a:ln w="19050" algn="ctr">
                  <a:solidFill>
                    <a:srgbClr val="808080"/>
                  </a:solidFill>
                  <a:miter lim="800000"/>
                  <a:headEnd/>
                  <a:tailEnd/>
                </a:ln>
              </p:spPr>
              <p:txBody>
                <a:bodyPr lIns="90000" tIns="90000" rIns="90000" bIns="90000" anchor="ctr"/>
                <a:lstStyle/>
                <a:p>
                  <a:pPr algn="ctr" eaLnBrk="0" hangingPunct="0">
                    <a:buClr>
                      <a:srgbClr val="00A28A"/>
                    </a:buClr>
                    <a:buFont typeface="Times" pitchFamily="18" charset="0"/>
                    <a:buNone/>
                  </a:pPr>
                  <a:r>
                    <a:rPr lang="en-US" sz="1200" b="1" dirty="0">
                      <a:solidFill>
                        <a:srgbClr val="FFFFFF"/>
                      </a:solidFill>
                      <a:latin typeface="+mn-lt"/>
                    </a:rPr>
                    <a:t>Budget</a:t>
                  </a:r>
                </a:p>
              </p:txBody>
            </p:sp>
            <p:sp>
              <p:nvSpPr>
                <p:cNvPr id="40" name="Rectangle 39"/>
                <p:cNvSpPr/>
                <p:nvPr/>
              </p:nvSpPr>
              <p:spPr bwMode="auto">
                <a:xfrm>
                  <a:off x="2743200" y="2209799"/>
                  <a:ext cx="1981200" cy="612931"/>
                </a:xfrm>
                <a:prstGeom prst="rect">
                  <a:avLst/>
                </a:prstGeom>
                <a:solidFill>
                  <a:schemeClr val="accent1"/>
                </a:solidFill>
                <a:ln w="127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a:ln>
                        <a:noFill/>
                      </a:ln>
                      <a:solidFill>
                        <a:schemeClr val="bg1"/>
                      </a:solidFill>
                      <a:effectLst/>
                      <a:latin typeface="+mn-lt"/>
                    </a:rPr>
                    <a:t>What is the financial</a:t>
                  </a:r>
                  <a:r>
                    <a:rPr kumimoji="0" lang="en-US" sz="1050" b="1" i="0" u="none" strike="noStrike" cap="none" normalizeH="0" dirty="0">
                      <a:ln>
                        <a:noFill/>
                      </a:ln>
                      <a:solidFill>
                        <a:schemeClr val="bg1"/>
                      </a:solidFill>
                      <a:effectLst/>
                      <a:latin typeface="+mn-lt"/>
                    </a:rPr>
                    <a:t> impact of our strategies?</a:t>
                  </a:r>
                  <a:endParaRPr kumimoji="0" lang="en-US" sz="1050" b="1" i="0" u="none" strike="noStrike" cap="none" normalizeH="0" baseline="0" dirty="0">
                    <a:ln>
                      <a:noFill/>
                    </a:ln>
                    <a:solidFill>
                      <a:schemeClr val="bg1"/>
                    </a:solidFill>
                    <a:effectLst/>
                    <a:latin typeface="+mn-lt"/>
                  </a:endParaRPr>
                </a:p>
              </p:txBody>
            </p:sp>
            <p:sp>
              <p:nvSpPr>
                <p:cNvPr id="41" name="Rectangle 40"/>
                <p:cNvSpPr/>
                <p:nvPr/>
              </p:nvSpPr>
              <p:spPr bwMode="auto">
                <a:xfrm>
                  <a:off x="5029200" y="2209800"/>
                  <a:ext cx="1905000" cy="612931"/>
                </a:xfrm>
                <a:prstGeom prst="rect">
                  <a:avLst/>
                </a:prstGeom>
                <a:solidFill>
                  <a:schemeClr val="accent1"/>
                </a:solidFill>
                <a:ln w="127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a:ln>
                        <a:noFill/>
                      </a:ln>
                      <a:solidFill>
                        <a:schemeClr val="bg1"/>
                      </a:solidFill>
                      <a:effectLst/>
                      <a:latin typeface="+mn-lt"/>
                    </a:rPr>
                    <a:t>What is our financial</a:t>
                  </a:r>
                  <a:r>
                    <a:rPr kumimoji="0" lang="en-US" sz="1050" b="1" i="0" u="none" strike="noStrike" cap="none" normalizeH="0" dirty="0">
                      <a:ln>
                        <a:noFill/>
                      </a:ln>
                      <a:solidFill>
                        <a:schemeClr val="bg1"/>
                      </a:solidFill>
                      <a:effectLst/>
                      <a:latin typeface="+mn-lt"/>
                    </a:rPr>
                    <a:t> plan, against which to manage?</a:t>
                  </a:r>
                  <a:endParaRPr kumimoji="0" lang="en-US" sz="1050" b="1" i="0" u="none" strike="noStrike" cap="none" normalizeH="0" baseline="0" dirty="0">
                    <a:ln>
                      <a:noFill/>
                    </a:ln>
                    <a:solidFill>
                      <a:schemeClr val="bg1"/>
                    </a:solidFill>
                    <a:effectLst/>
                    <a:latin typeface="+mn-lt"/>
                  </a:endParaRPr>
                </a:p>
              </p:txBody>
            </p:sp>
          </p:grpSp>
        </p:grpSp>
        <p:grpSp>
          <p:nvGrpSpPr>
            <p:cNvPr id="11" name="Group 162"/>
            <p:cNvGrpSpPr/>
            <p:nvPr/>
          </p:nvGrpSpPr>
          <p:grpSpPr>
            <a:xfrm>
              <a:off x="1583140" y="4685728"/>
              <a:ext cx="6224429" cy="1401244"/>
              <a:chOff x="-1942532" y="3581400"/>
              <a:chExt cx="6743132" cy="1401244"/>
            </a:xfrm>
          </p:grpSpPr>
          <p:sp>
            <p:nvSpPr>
              <p:cNvPr id="30" name="Rectangle 29"/>
              <p:cNvSpPr>
                <a:spLocks noChangeArrowheads="1"/>
              </p:cNvSpPr>
              <p:nvPr/>
            </p:nvSpPr>
            <p:spPr bwMode="gray">
              <a:xfrm>
                <a:off x="-1942532" y="3581400"/>
                <a:ext cx="6743132" cy="1295400"/>
              </a:xfrm>
              <a:prstGeom prst="rect">
                <a:avLst/>
              </a:prstGeom>
              <a:solidFill>
                <a:schemeClr val="bg1">
                  <a:lumMod val="85000"/>
                </a:schemeClr>
              </a:solidFill>
              <a:ln w="28575" algn="ctr">
                <a:noFill/>
                <a:miter lim="800000"/>
                <a:headEnd/>
                <a:tailEnd/>
              </a:ln>
            </p:spPr>
            <p:txBody>
              <a:bodyPr lIns="90000" tIns="90000" rIns="90000" bIns="90000" anchor="t"/>
              <a:lstStyle/>
              <a:p>
                <a:pPr eaLnBrk="0" hangingPunct="0">
                  <a:buClr>
                    <a:srgbClr val="00A28A"/>
                  </a:buClr>
                  <a:buFont typeface="Times" pitchFamily="18" charset="0"/>
                  <a:buNone/>
                </a:pPr>
                <a:r>
                  <a:rPr lang="en-US" sz="1400" b="1" dirty="0">
                    <a:solidFill>
                      <a:srgbClr val="000000"/>
                    </a:solidFill>
                    <a:latin typeface="+mn-lt"/>
                  </a:rPr>
                  <a:t>Risk </a:t>
                </a:r>
                <a:r>
                  <a:rPr lang="en-US" sz="1400" b="1" dirty="0" smtClean="0">
                    <a:solidFill>
                      <a:srgbClr val="000000"/>
                    </a:solidFill>
                    <a:latin typeface="+mn-lt"/>
                  </a:rPr>
                  <a:t>Governance/Management</a:t>
                </a:r>
                <a:endParaRPr lang="en-US" sz="1400" b="1" dirty="0">
                  <a:solidFill>
                    <a:srgbClr val="000000"/>
                  </a:solidFill>
                  <a:latin typeface="+mn-lt"/>
                </a:endParaRPr>
              </a:p>
            </p:txBody>
          </p:sp>
          <p:grpSp>
            <p:nvGrpSpPr>
              <p:cNvPr id="31" name="Group 156"/>
              <p:cNvGrpSpPr/>
              <p:nvPr/>
            </p:nvGrpSpPr>
            <p:grpSpPr>
              <a:xfrm>
                <a:off x="400335" y="3912513"/>
                <a:ext cx="4324065" cy="1070131"/>
                <a:chOff x="2457735" y="1752600"/>
                <a:chExt cx="4324065" cy="1070131"/>
              </a:xfrm>
            </p:grpSpPr>
            <p:sp>
              <p:nvSpPr>
                <p:cNvPr id="32" name="Rectangle 14"/>
                <p:cNvSpPr>
                  <a:spLocks noChangeArrowheads="1"/>
                </p:cNvSpPr>
                <p:nvPr/>
              </p:nvSpPr>
              <p:spPr bwMode="gray">
                <a:xfrm>
                  <a:off x="2457735" y="1752600"/>
                  <a:ext cx="1981200" cy="466725"/>
                </a:xfrm>
                <a:prstGeom prst="rect">
                  <a:avLst/>
                </a:prstGeom>
                <a:solidFill>
                  <a:srgbClr val="808080"/>
                </a:solidFill>
                <a:ln w="19050" algn="ctr">
                  <a:solidFill>
                    <a:srgbClr val="808080"/>
                  </a:solidFill>
                  <a:miter lim="800000"/>
                  <a:headEnd/>
                  <a:tailEnd/>
                </a:ln>
              </p:spPr>
              <p:txBody>
                <a:bodyPr lIns="90000" tIns="90000" rIns="90000" bIns="90000" anchor="ctr"/>
                <a:lstStyle/>
                <a:p>
                  <a:pPr algn="ctr" eaLnBrk="0" hangingPunct="0">
                    <a:buClr>
                      <a:srgbClr val="00A28A"/>
                    </a:buClr>
                    <a:buFont typeface="Times" pitchFamily="18" charset="0"/>
                    <a:buNone/>
                  </a:pPr>
                  <a:r>
                    <a:rPr lang="en-US" sz="1200" b="1" dirty="0">
                      <a:solidFill>
                        <a:srgbClr val="FFFFFF"/>
                      </a:solidFill>
                      <a:latin typeface="+mn-lt"/>
                    </a:rPr>
                    <a:t>Risks</a:t>
                  </a:r>
                </a:p>
              </p:txBody>
            </p:sp>
            <p:sp>
              <p:nvSpPr>
                <p:cNvPr id="33" name="Rectangle 14"/>
                <p:cNvSpPr>
                  <a:spLocks noChangeArrowheads="1"/>
                </p:cNvSpPr>
                <p:nvPr/>
              </p:nvSpPr>
              <p:spPr bwMode="gray">
                <a:xfrm>
                  <a:off x="4876800" y="1752600"/>
                  <a:ext cx="1905000" cy="466725"/>
                </a:xfrm>
                <a:prstGeom prst="rect">
                  <a:avLst/>
                </a:prstGeom>
                <a:solidFill>
                  <a:srgbClr val="808080"/>
                </a:solidFill>
                <a:ln w="19050" algn="ctr">
                  <a:solidFill>
                    <a:srgbClr val="808080"/>
                  </a:solidFill>
                  <a:miter lim="800000"/>
                  <a:headEnd/>
                  <a:tailEnd/>
                </a:ln>
              </p:spPr>
              <p:txBody>
                <a:bodyPr lIns="90000" tIns="90000" rIns="90000" bIns="90000" anchor="ctr"/>
                <a:lstStyle/>
                <a:p>
                  <a:pPr algn="ctr" eaLnBrk="0" hangingPunct="0">
                    <a:buClr>
                      <a:srgbClr val="00A28A"/>
                    </a:buClr>
                    <a:buFont typeface="Times" pitchFamily="18" charset="0"/>
                    <a:buNone/>
                  </a:pPr>
                  <a:r>
                    <a:rPr lang="en-US" sz="1200" b="1" dirty="0">
                      <a:solidFill>
                        <a:srgbClr val="FFFFFF"/>
                      </a:solidFill>
                      <a:latin typeface="+mn-lt"/>
                    </a:rPr>
                    <a:t>Mitigating Actions</a:t>
                  </a:r>
                </a:p>
              </p:txBody>
            </p:sp>
            <p:sp>
              <p:nvSpPr>
                <p:cNvPr id="34" name="Rectangle 33"/>
                <p:cNvSpPr/>
                <p:nvPr/>
              </p:nvSpPr>
              <p:spPr bwMode="auto">
                <a:xfrm>
                  <a:off x="2457735" y="2209799"/>
                  <a:ext cx="1981200" cy="457655"/>
                </a:xfrm>
                <a:prstGeom prst="rect">
                  <a:avLst/>
                </a:prstGeom>
                <a:solidFill>
                  <a:schemeClr val="accent1"/>
                </a:solidFill>
                <a:ln w="127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a:ln>
                        <a:noFill/>
                      </a:ln>
                      <a:solidFill>
                        <a:schemeClr val="bg1"/>
                      </a:solidFill>
                      <a:effectLst/>
                      <a:latin typeface="+mn-lt"/>
                    </a:rPr>
                    <a:t>What can go wrong? </a:t>
                  </a:r>
                </a:p>
                <a:p>
                  <a:pPr marL="0" marR="0" indent="0" algn="ctr" defTabSz="914400" rtl="0" eaLnBrk="1" fontAlgn="base" latinLnBrk="0" hangingPunct="1">
                    <a:lnSpc>
                      <a:spcPct val="100000"/>
                    </a:lnSpc>
                    <a:spcBef>
                      <a:spcPct val="0"/>
                    </a:spcBef>
                    <a:spcAft>
                      <a:spcPct val="0"/>
                    </a:spcAft>
                    <a:buClrTx/>
                    <a:buSzTx/>
                    <a:buFontTx/>
                    <a:buNone/>
                    <a:tabLst/>
                  </a:pPr>
                  <a:endParaRPr kumimoji="0" lang="en-US" sz="1050" b="1" i="0" u="none" strike="noStrike" cap="none" normalizeH="0" baseline="0" dirty="0">
                    <a:ln>
                      <a:noFill/>
                    </a:ln>
                    <a:solidFill>
                      <a:schemeClr val="bg1"/>
                    </a:solidFill>
                    <a:effectLst/>
                    <a:latin typeface="+mn-lt"/>
                  </a:endParaRPr>
                </a:p>
              </p:txBody>
            </p:sp>
            <p:sp>
              <p:nvSpPr>
                <p:cNvPr id="35" name="Rectangle 34"/>
                <p:cNvSpPr/>
                <p:nvPr/>
              </p:nvSpPr>
              <p:spPr bwMode="auto">
                <a:xfrm>
                  <a:off x="4876800" y="2209800"/>
                  <a:ext cx="1905000" cy="612931"/>
                </a:xfrm>
                <a:prstGeom prst="rect">
                  <a:avLst/>
                </a:prstGeom>
                <a:solidFill>
                  <a:schemeClr val="accent1"/>
                </a:solidFill>
                <a:ln w="127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a:ln>
                        <a:noFill/>
                      </a:ln>
                      <a:solidFill>
                        <a:schemeClr val="bg1"/>
                      </a:solidFill>
                      <a:effectLst/>
                      <a:latin typeface="+mn-lt"/>
                    </a:rPr>
                    <a:t>How can we prevent things from going wrong?</a:t>
                  </a:r>
                </a:p>
              </p:txBody>
            </p:sp>
          </p:grpSp>
        </p:grpSp>
        <p:cxnSp>
          <p:nvCxnSpPr>
            <p:cNvPr id="12" name="Shape 170"/>
            <p:cNvCxnSpPr/>
            <p:nvPr/>
          </p:nvCxnSpPr>
          <p:spPr bwMode="auto">
            <a:xfrm>
              <a:off x="7315200" y="1828228"/>
              <a:ext cx="703385" cy="1257300"/>
            </a:xfrm>
            <a:prstGeom prst="bentConnector2">
              <a:avLst/>
            </a:prstGeom>
            <a:solidFill>
              <a:schemeClr val="accent1"/>
            </a:solidFill>
            <a:ln w="28575" cap="flat" cmpd="sng" algn="ctr">
              <a:solidFill>
                <a:schemeClr val="tx1"/>
              </a:solidFill>
              <a:prstDash val="solid"/>
              <a:round/>
              <a:headEnd type="none" w="med" len="med"/>
              <a:tailEnd type="triangle"/>
            </a:ln>
            <a:effectLst/>
          </p:spPr>
        </p:cxnSp>
        <p:cxnSp>
          <p:nvCxnSpPr>
            <p:cNvPr id="13" name="Shape 172"/>
            <p:cNvCxnSpPr>
              <a:stCxn id="30" idx="3"/>
              <a:endCxn id="43" idx="2"/>
            </p:cNvCxnSpPr>
            <p:nvPr/>
          </p:nvCxnSpPr>
          <p:spPr bwMode="auto">
            <a:xfrm flipV="1">
              <a:off x="7807569" y="4102894"/>
              <a:ext cx="211016" cy="1230534"/>
            </a:xfrm>
            <a:prstGeom prst="bentConnector2">
              <a:avLst/>
            </a:prstGeom>
            <a:solidFill>
              <a:schemeClr val="accent1"/>
            </a:solidFill>
            <a:ln w="28575" cap="flat" cmpd="sng" algn="ctr">
              <a:solidFill>
                <a:schemeClr val="tx1"/>
              </a:solidFill>
              <a:prstDash val="solid"/>
              <a:round/>
              <a:headEnd type="none" w="med" len="med"/>
              <a:tailEnd type="arrow"/>
            </a:ln>
            <a:effectLst/>
          </p:spPr>
        </p:cxnSp>
        <p:cxnSp>
          <p:nvCxnSpPr>
            <p:cNvPr id="14" name="Shape 174"/>
            <p:cNvCxnSpPr/>
            <p:nvPr/>
          </p:nvCxnSpPr>
          <p:spPr bwMode="auto">
            <a:xfrm rot="16200000" flipH="1">
              <a:off x="3852755" y="4277646"/>
              <a:ext cx="902249" cy="576138"/>
            </a:xfrm>
            <a:prstGeom prst="bentConnector3">
              <a:avLst>
                <a:gd name="adj1" fmla="val 50000"/>
              </a:avLst>
            </a:prstGeom>
            <a:solidFill>
              <a:schemeClr val="accent1"/>
            </a:solidFill>
            <a:ln w="28575" cap="flat" cmpd="sng" algn="ctr">
              <a:solidFill>
                <a:schemeClr val="tx1"/>
              </a:solidFill>
              <a:prstDash val="solid"/>
              <a:round/>
              <a:headEnd type="none" w="med" len="med"/>
              <a:tailEnd type="triangle"/>
            </a:ln>
            <a:effectLst/>
          </p:spPr>
        </p:cxnSp>
        <p:cxnSp>
          <p:nvCxnSpPr>
            <p:cNvPr id="15" name="Straight Arrow Connector 14"/>
            <p:cNvCxnSpPr>
              <a:stCxn id="38" idx="3"/>
              <a:endCxn id="39" idx="1"/>
            </p:cNvCxnSpPr>
            <p:nvPr/>
          </p:nvCxnSpPr>
          <p:spPr bwMode="auto">
            <a:xfrm>
              <a:off x="5205046" y="1745004"/>
              <a:ext cx="281354" cy="1588"/>
            </a:xfrm>
            <a:prstGeom prst="straightConnector1">
              <a:avLst/>
            </a:prstGeom>
            <a:solidFill>
              <a:schemeClr val="accent1"/>
            </a:solidFill>
            <a:ln w="28575" cap="flat" cmpd="sng" algn="ctr">
              <a:solidFill>
                <a:schemeClr val="tx1"/>
              </a:solidFill>
              <a:prstDash val="solid"/>
              <a:round/>
              <a:headEnd type="none" w="med" len="med"/>
              <a:tailEnd type="triangle"/>
            </a:ln>
            <a:effectLst/>
          </p:spPr>
        </p:cxnSp>
        <p:cxnSp>
          <p:nvCxnSpPr>
            <p:cNvPr id="16" name="Shape 191"/>
            <p:cNvCxnSpPr>
              <a:endCxn id="40" idx="2"/>
            </p:cNvCxnSpPr>
            <p:nvPr/>
          </p:nvCxnSpPr>
          <p:spPr bwMode="auto">
            <a:xfrm rot="5400000" flipH="1" flipV="1">
              <a:off x="3910874" y="2686708"/>
              <a:ext cx="484711" cy="274836"/>
            </a:xfrm>
            <a:prstGeom prst="bentConnector3">
              <a:avLst>
                <a:gd name="adj1" fmla="val 50000"/>
              </a:avLst>
            </a:prstGeom>
            <a:solidFill>
              <a:schemeClr val="accent1"/>
            </a:solidFill>
            <a:ln w="28575" cap="flat" cmpd="sng" algn="ctr">
              <a:solidFill>
                <a:schemeClr val="tx1"/>
              </a:solidFill>
              <a:prstDash val="solid"/>
              <a:round/>
              <a:headEnd type="none" w="med" len="med"/>
              <a:tailEnd type="triangle"/>
            </a:ln>
            <a:effectLst/>
          </p:spPr>
        </p:cxnSp>
        <p:cxnSp>
          <p:nvCxnSpPr>
            <p:cNvPr id="17" name="Straight Arrow Connector 16"/>
            <p:cNvCxnSpPr>
              <a:stCxn id="49" idx="3"/>
              <a:endCxn id="55" idx="1"/>
            </p:cNvCxnSpPr>
            <p:nvPr/>
          </p:nvCxnSpPr>
          <p:spPr bwMode="auto">
            <a:xfrm>
              <a:off x="2911176" y="3381523"/>
              <a:ext cx="418301" cy="2"/>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cxnSp>
          <p:nvCxnSpPr>
            <p:cNvPr id="18" name="Straight Arrow Connector 17"/>
            <p:cNvCxnSpPr>
              <a:stCxn id="55" idx="3"/>
              <a:endCxn id="53" idx="1"/>
            </p:cNvCxnSpPr>
            <p:nvPr/>
          </p:nvCxnSpPr>
          <p:spPr bwMode="auto">
            <a:xfrm flipV="1">
              <a:off x="4702143" y="3381517"/>
              <a:ext cx="461959" cy="8"/>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grpSp>
          <p:nvGrpSpPr>
            <p:cNvPr id="19" name="Group 219"/>
            <p:cNvGrpSpPr/>
            <p:nvPr/>
          </p:nvGrpSpPr>
          <p:grpSpPr>
            <a:xfrm>
              <a:off x="1269242" y="4007888"/>
              <a:ext cx="7312050" cy="2079012"/>
              <a:chOff x="1981200" y="4267200"/>
              <a:chExt cx="7315200" cy="1905000"/>
            </a:xfrm>
          </p:grpSpPr>
          <p:cxnSp>
            <p:nvCxnSpPr>
              <p:cNvPr id="27" name="Straight Connector 26"/>
              <p:cNvCxnSpPr/>
              <p:nvPr/>
            </p:nvCxnSpPr>
            <p:spPr bwMode="auto">
              <a:xfrm rot="5400000">
                <a:off x="1295400" y="5486400"/>
                <a:ext cx="1371600" cy="0"/>
              </a:xfrm>
              <a:prstGeom prst="line">
                <a:avLst/>
              </a:prstGeom>
              <a:solidFill>
                <a:schemeClr val="accent1"/>
              </a:solidFill>
              <a:ln w="38100" cap="flat" cmpd="sng" algn="ctr">
                <a:solidFill>
                  <a:schemeClr val="tx1"/>
                </a:solidFill>
                <a:prstDash val="sysDash"/>
                <a:round/>
                <a:headEnd type="triangle" w="med" len="med"/>
                <a:tailEnd type="none" w="med" len="med"/>
              </a:ln>
              <a:effectLst/>
            </p:spPr>
          </p:cxnSp>
          <p:cxnSp>
            <p:nvCxnSpPr>
              <p:cNvPr id="28" name="Straight Connector 27"/>
              <p:cNvCxnSpPr/>
              <p:nvPr/>
            </p:nvCxnSpPr>
            <p:spPr bwMode="auto">
              <a:xfrm>
                <a:off x="1981200" y="6172200"/>
                <a:ext cx="7315200" cy="0"/>
              </a:xfrm>
              <a:prstGeom prst="line">
                <a:avLst/>
              </a:prstGeom>
              <a:solidFill>
                <a:schemeClr val="accent1"/>
              </a:solidFill>
              <a:ln w="38100" cap="flat" cmpd="sng" algn="ctr">
                <a:solidFill>
                  <a:schemeClr val="tx1"/>
                </a:solidFill>
                <a:prstDash val="sysDash"/>
                <a:round/>
                <a:headEnd type="none" w="med" len="med"/>
                <a:tailEnd type="none" w="med" len="med"/>
              </a:ln>
              <a:effectLst/>
            </p:spPr>
          </p:cxnSp>
          <p:cxnSp>
            <p:nvCxnSpPr>
              <p:cNvPr id="29" name="Straight Connector 28"/>
              <p:cNvCxnSpPr/>
              <p:nvPr/>
            </p:nvCxnSpPr>
            <p:spPr bwMode="auto">
              <a:xfrm rot="5400000" flipH="1" flipV="1">
                <a:off x="8343900" y="5219700"/>
                <a:ext cx="1905000" cy="0"/>
              </a:xfrm>
              <a:prstGeom prst="line">
                <a:avLst/>
              </a:prstGeom>
              <a:solidFill>
                <a:schemeClr val="accent1"/>
              </a:solidFill>
              <a:ln w="38100" cap="flat" cmpd="sng" algn="ctr">
                <a:solidFill>
                  <a:schemeClr val="tx1"/>
                </a:solidFill>
                <a:prstDash val="sysDash"/>
                <a:round/>
                <a:headEnd type="none" w="med" len="med"/>
                <a:tailEnd type="none" w="med" len="med"/>
              </a:ln>
              <a:effectLst/>
            </p:spPr>
          </p:cxnSp>
        </p:grpSp>
        <p:sp>
          <p:nvSpPr>
            <p:cNvPr id="20" name="Rectangle 19"/>
            <p:cNvSpPr/>
            <p:nvPr/>
          </p:nvSpPr>
          <p:spPr bwMode="auto">
            <a:xfrm>
              <a:off x="1646263" y="5489961"/>
              <a:ext cx="1828800" cy="612931"/>
            </a:xfrm>
            <a:prstGeom prst="rect">
              <a:avLst/>
            </a:prstGeom>
            <a:solidFill>
              <a:schemeClr val="accent1"/>
            </a:solidFill>
            <a:ln w="127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chemeClr val="bg1"/>
                  </a:solidFill>
                  <a:effectLst/>
                  <a:latin typeface="+mn-lt"/>
                </a:rPr>
                <a:t>What risk are willing to take to achieve our strategy?</a:t>
              </a:r>
              <a:endParaRPr kumimoji="0" lang="en-US" sz="1050" b="1" i="0" u="none" strike="noStrike" cap="none" normalizeH="0" baseline="0" dirty="0">
                <a:ln>
                  <a:noFill/>
                </a:ln>
                <a:solidFill>
                  <a:schemeClr val="bg1"/>
                </a:solidFill>
                <a:effectLst/>
                <a:latin typeface="+mn-lt"/>
              </a:endParaRPr>
            </a:p>
          </p:txBody>
        </p:sp>
        <p:cxnSp>
          <p:nvCxnSpPr>
            <p:cNvPr id="21" name="Straight Arrow Connector 20"/>
            <p:cNvCxnSpPr/>
            <p:nvPr/>
          </p:nvCxnSpPr>
          <p:spPr bwMode="auto">
            <a:xfrm>
              <a:off x="1139208" y="3383795"/>
              <a:ext cx="418301" cy="2"/>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cxnSp>
          <p:nvCxnSpPr>
            <p:cNvPr id="22" name="Straight Arrow Connector 21"/>
            <p:cNvCxnSpPr/>
            <p:nvPr/>
          </p:nvCxnSpPr>
          <p:spPr bwMode="auto">
            <a:xfrm>
              <a:off x="2074715" y="4114592"/>
              <a:ext cx="0" cy="918169"/>
            </a:xfrm>
            <a:prstGeom prst="straightConnector1">
              <a:avLst/>
            </a:prstGeom>
            <a:noFill/>
            <a:ln w="28575" cap="flat" cmpd="sng" algn="ctr">
              <a:solidFill>
                <a:srgbClr val="FF0000"/>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3" name="Straight Arrow Connector 22"/>
            <p:cNvCxnSpPr/>
            <p:nvPr/>
          </p:nvCxnSpPr>
          <p:spPr bwMode="auto">
            <a:xfrm>
              <a:off x="6611815" y="3370146"/>
              <a:ext cx="418301" cy="2"/>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cxnSp>
          <p:nvCxnSpPr>
            <p:cNvPr id="24" name="Straight Arrow Connector 23"/>
            <p:cNvCxnSpPr/>
            <p:nvPr/>
          </p:nvCxnSpPr>
          <p:spPr bwMode="auto">
            <a:xfrm>
              <a:off x="5568288" y="5235708"/>
              <a:ext cx="418301" cy="2"/>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cxnSp>
          <p:nvCxnSpPr>
            <p:cNvPr id="25" name="Straight Arrow Connector 24"/>
            <p:cNvCxnSpPr/>
            <p:nvPr/>
          </p:nvCxnSpPr>
          <p:spPr bwMode="auto">
            <a:xfrm>
              <a:off x="3337533" y="5235710"/>
              <a:ext cx="418301" cy="2"/>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sp>
          <p:nvSpPr>
            <p:cNvPr id="26" name="Rectangle 14"/>
            <p:cNvSpPr>
              <a:spLocks noChangeArrowheads="1"/>
            </p:cNvSpPr>
            <p:nvPr/>
          </p:nvSpPr>
          <p:spPr bwMode="gray">
            <a:xfrm>
              <a:off x="1646263" y="5032761"/>
              <a:ext cx="1828800" cy="466725"/>
            </a:xfrm>
            <a:prstGeom prst="rect">
              <a:avLst/>
            </a:prstGeom>
            <a:solidFill>
              <a:srgbClr val="808080"/>
            </a:solidFill>
            <a:ln w="19050" algn="ctr">
              <a:solidFill>
                <a:srgbClr val="808080"/>
              </a:solidFill>
              <a:miter lim="800000"/>
              <a:headEnd/>
              <a:tailEnd/>
            </a:ln>
          </p:spPr>
          <p:txBody>
            <a:bodyPr lIns="90000" tIns="90000" rIns="90000" bIns="90000" anchor="ctr"/>
            <a:lstStyle/>
            <a:p>
              <a:pPr algn="ctr" eaLnBrk="0" hangingPunct="0">
                <a:buClr>
                  <a:srgbClr val="00A28A"/>
                </a:buClr>
                <a:buFont typeface="Times" pitchFamily="18" charset="0"/>
                <a:buNone/>
              </a:pPr>
              <a:r>
                <a:rPr lang="en-US" sz="1200" b="1" dirty="0" smtClean="0">
                  <a:solidFill>
                    <a:srgbClr val="FFFFFF"/>
                  </a:solidFill>
                  <a:latin typeface="+mn-lt"/>
                </a:rPr>
                <a:t>Risk Appetite</a:t>
              </a:r>
              <a:endParaRPr lang="en-US" sz="1200" b="1" dirty="0">
                <a:solidFill>
                  <a:srgbClr val="FFFFFF"/>
                </a:solidFill>
                <a:latin typeface="+mn-lt"/>
              </a:endParaRPr>
            </a:p>
          </p:txBody>
        </p:sp>
      </p:grpSp>
    </p:spTree>
    <p:extLst>
      <p:ext uri="{BB962C8B-B14F-4D97-AF65-F5344CB8AC3E}">
        <p14:creationId xmlns:p14="http://schemas.microsoft.com/office/powerpoint/2010/main" val="1931178055"/>
      </p:ext>
    </p:extLst>
  </p:cSld>
  <p:clrMapOvr>
    <a:masterClrMapping/>
  </p:clrMapOvr>
  <p:transition spd="slow">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343401" y="301625"/>
            <a:ext cx="8333874" cy="441325"/>
          </a:xfrm>
          <a:noFill/>
          <a:ln w="9525">
            <a:noFill/>
            <a:miter lim="800000"/>
            <a:headEnd/>
            <a:tailEnd/>
          </a:ln>
        </p:spPr>
        <p:txBody>
          <a:bodyPr vert="horz" wrap="square" lIns="0" tIns="0" rIns="0" bIns="0" numCol="1" anchor="t" anchorCtr="0" compatLnSpc="1">
            <a:prstTxWarp prst="textNoShape">
              <a:avLst/>
            </a:prstTxWarp>
            <a:normAutofit/>
          </a:bodyPr>
          <a:lstStyle/>
          <a:p>
            <a:r>
              <a:rPr lang="en-AU" altLang="en-US" b="1" kern="1200" dirty="0" smtClean="0">
                <a:cs typeface="Times New Roman" pitchFamily="18" charset="0"/>
              </a:rPr>
              <a:t>Improvements in capital </a:t>
            </a:r>
            <a:r>
              <a:rPr lang="en-AU" altLang="en-US" b="1" kern="1200" dirty="0">
                <a:cs typeface="Times New Roman" pitchFamily="18" charset="0"/>
              </a:rPr>
              <a:t>planning </a:t>
            </a:r>
            <a:r>
              <a:rPr lang="en-AU" altLang="en-US" b="1" kern="1200" dirty="0" smtClean="0">
                <a:cs typeface="Times New Roman" pitchFamily="18" charset="0"/>
              </a:rPr>
              <a:t>and management needed</a:t>
            </a:r>
            <a:endParaRPr lang="en-GB" altLang="en-US" b="1" kern="1200" dirty="0">
              <a:cs typeface="Times New Roman" pitchFamily="18" charset="0"/>
            </a:endParaRPr>
          </a:p>
        </p:txBody>
      </p:sp>
      <p:sp>
        <p:nvSpPr>
          <p:cNvPr id="8" name="Rectangle 5"/>
          <p:cNvSpPr>
            <a:spLocks noGrp="1" noChangeArrowheads="1"/>
          </p:cNvSpPr>
          <p:nvPr>
            <p:ph sz="quarter" idx="10"/>
          </p:nvPr>
        </p:nvSpPr>
        <p:spPr>
          <a:xfrm>
            <a:off x="229101" y="1686243"/>
            <a:ext cx="3733299" cy="44230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621792" lvl="1">
              <a:lnSpc>
                <a:spcPct val="80000"/>
              </a:lnSpc>
              <a:spcBef>
                <a:spcPts val="200"/>
              </a:spcBef>
              <a:spcAft>
                <a:spcPts val="600"/>
              </a:spcAft>
              <a:buClr>
                <a:schemeClr val="tx1"/>
              </a:buClr>
            </a:pPr>
            <a:r>
              <a:rPr lang="en-US" altLang="en-US" sz="1400" dirty="0">
                <a:solidFill>
                  <a:schemeClr val="tx1"/>
                </a:solidFill>
              </a:rPr>
              <a:t>Single, simple economic and business conditions assumptions</a:t>
            </a:r>
          </a:p>
          <a:p>
            <a:pPr marL="621792" lvl="1">
              <a:lnSpc>
                <a:spcPct val="80000"/>
              </a:lnSpc>
              <a:spcBef>
                <a:spcPts val="200"/>
              </a:spcBef>
              <a:spcAft>
                <a:spcPts val="600"/>
              </a:spcAft>
              <a:buClr>
                <a:schemeClr val="tx1"/>
              </a:buClr>
            </a:pPr>
            <a:r>
              <a:rPr lang="en-US" altLang="en-US" sz="1400" dirty="0">
                <a:solidFill>
                  <a:schemeClr val="tx1"/>
                </a:solidFill>
              </a:rPr>
              <a:t>High level financial statement view and targets</a:t>
            </a:r>
          </a:p>
          <a:p>
            <a:pPr marL="621792" lvl="1">
              <a:lnSpc>
                <a:spcPct val="80000"/>
              </a:lnSpc>
              <a:spcBef>
                <a:spcPts val="200"/>
              </a:spcBef>
              <a:spcAft>
                <a:spcPts val="600"/>
              </a:spcAft>
              <a:buClr>
                <a:schemeClr val="tx1"/>
              </a:buClr>
            </a:pPr>
            <a:r>
              <a:rPr lang="en-US" altLang="en-US" sz="1400" dirty="0">
                <a:solidFill>
                  <a:schemeClr val="tx1"/>
                </a:solidFill>
              </a:rPr>
              <a:t>Balance sheet - asset growth, market share</a:t>
            </a:r>
          </a:p>
          <a:p>
            <a:pPr marL="621792" lvl="1">
              <a:lnSpc>
                <a:spcPct val="80000"/>
              </a:lnSpc>
              <a:spcBef>
                <a:spcPts val="200"/>
              </a:spcBef>
              <a:spcAft>
                <a:spcPts val="600"/>
              </a:spcAft>
              <a:buClr>
                <a:schemeClr val="tx1"/>
              </a:buClr>
            </a:pPr>
            <a:r>
              <a:rPr lang="en-US" altLang="en-US" sz="1400" dirty="0">
                <a:solidFill>
                  <a:schemeClr val="tx1"/>
                </a:solidFill>
              </a:rPr>
              <a:t>Profit and earnings targets</a:t>
            </a:r>
          </a:p>
          <a:p>
            <a:pPr marL="621792" lvl="1">
              <a:lnSpc>
                <a:spcPct val="80000"/>
              </a:lnSpc>
              <a:spcBef>
                <a:spcPts val="200"/>
              </a:spcBef>
              <a:spcAft>
                <a:spcPts val="600"/>
              </a:spcAft>
              <a:buClr>
                <a:schemeClr val="tx1"/>
              </a:buClr>
            </a:pPr>
            <a:r>
              <a:rPr lang="en-US" altLang="en-US" sz="1400" dirty="0">
                <a:solidFill>
                  <a:schemeClr val="tx1"/>
                </a:solidFill>
              </a:rPr>
              <a:t>Minimum regulatory capital ratios, credit rating</a:t>
            </a:r>
          </a:p>
          <a:p>
            <a:pPr marL="621792" lvl="1">
              <a:lnSpc>
                <a:spcPct val="80000"/>
              </a:lnSpc>
              <a:spcBef>
                <a:spcPts val="200"/>
              </a:spcBef>
              <a:spcAft>
                <a:spcPts val="600"/>
              </a:spcAft>
              <a:buClr>
                <a:schemeClr val="tx1"/>
              </a:buClr>
            </a:pPr>
            <a:r>
              <a:rPr lang="en-US" altLang="en-US" sz="1400" dirty="0">
                <a:solidFill>
                  <a:schemeClr val="tx1"/>
                </a:solidFill>
              </a:rPr>
              <a:t>Deconstruct high level plan to establish business unit targets</a:t>
            </a:r>
          </a:p>
          <a:p>
            <a:pPr marL="621792" lvl="1">
              <a:lnSpc>
                <a:spcPct val="80000"/>
              </a:lnSpc>
              <a:spcBef>
                <a:spcPts val="200"/>
              </a:spcBef>
              <a:spcAft>
                <a:spcPts val="600"/>
              </a:spcAft>
              <a:buClr>
                <a:schemeClr val="tx1"/>
              </a:buClr>
            </a:pPr>
            <a:r>
              <a:rPr lang="en-US" altLang="en-US" sz="1400" dirty="0">
                <a:solidFill>
                  <a:schemeClr val="tx1"/>
                </a:solidFill>
              </a:rPr>
              <a:t>Business units create plans</a:t>
            </a:r>
          </a:p>
          <a:p>
            <a:pPr marL="621792" lvl="1">
              <a:lnSpc>
                <a:spcPct val="80000"/>
              </a:lnSpc>
              <a:spcBef>
                <a:spcPts val="200"/>
              </a:spcBef>
              <a:spcAft>
                <a:spcPts val="600"/>
              </a:spcAft>
              <a:buClr>
                <a:schemeClr val="tx1"/>
              </a:buClr>
            </a:pPr>
            <a:r>
              <a:rPr lang="en-US" altLang="en-US" sz="1400" dirty="0">
                <a:solidFill>
                  <a:schemeClr val="tx1"/>
                </a:solidFill>
              </a:rPr>
              <a:t>Aggregation of business unit plans</a:t>
            </a:r>
          </a:p>
          <a:p>
            <a:pPr marL="621792" lvl="1">
              <a:lnSpc>
                <a:spcPct val="80000"/>
              </a:lnSpc>
              <a:spcBef>
                <a:spcPts val="200"/>
              </a:spcBef>
              <a:spcAft>
                <a:spcPts val="600"/>
              </a:spcAft>
              <a:buClr>
                <a:schemeClr val="tx1"/>
              </a:buClr>
            </a:pPr>
            <a:r>
              <a:rPr lang="en-US" altLang="en-US" sz="1400" dirty="0">
                <a:solidFill>
                  <a:schemeClr val="tx1"/>
                </a:solidFill>
              </a:rPr>
              <a:t>Compare to high level targets</a:t>
            </a:r>
          </a:p>
          <a:p>
            <a:pPr marL="621792" lvl="1">
              <a:lnSpc>
                <a:spcPct val="80000"/>
              </a:lnSpc>
              <a:spcBef>
                <a:spcPts val="200"/>
              </a:spcBef>
              <a:spcAft>
                <a:spcPts val="600"/>
              </a:spcAft>
              <a:buClr>
                <a:schemeClr val="tx1"/>
              </a:buClr>
            </a:pPr>
            <a:r>
              <a:rPr lang="en-US" altLang="en-US" sz="1400" dirty="0">
                <a:solidFill>
                  <a:schemeClr val="tx1"/>
                </a:solidFill>
              </a:rPr>
              <a:t>Assess against capital and funding constraints</a:t>
            </a:r>
          </a:p>
          <a:p>
            <a:pPr marL="621792" lvl="1">
              <a:lnSpc>
                <a:spcPct val="80000"/>
              </a:lnSpc>
              <a:spcBef>
                <a:spcPts val="200"/>
              </a:spcBef>
              <a:spcAft>
                <a:spcPts val="600"/>
              </a:spcAft>
              <a:buClr>
                <a:schemeClr val="tx1"/>
              </a:buClr>
            </a:pPr>
            <a:r>
              <a:rPr lang="en-US" altLang="en-US" sz="1400" dirty="0">
                <a:solidFill>
                  <a:schemeClr val="tx1"/>
                </a:solidFill>
              </a:rPr>
              <a:t>Review and update semi-annually</a:t>
            </a:r>
            <a:endParaRPr lang="en-GB" altLang="en-US" sz="1400" dirty="0">
              <a:solidFill>
                <a:schemeClr val="tx1"/>
              </a:solidFill>
            </a:endParaRPr>
          </a:p>
        </p:txBody>
      </p:sp>
      <p:sp>
        <p:nvSpPr>
          <p:cNvPr id="10" name="Rectangle 6"/>
          <p:cNvSpPr>
            <a:spLocks noGrp="1" noChangeArrowheads="1"/>
          </p:cNvSpPr>
          <p:nvPr>
            <p:ph type="body" sz="half" idx="4294967295"/>
          </p:nvPr>
        </p:nvSpPr>
        <p:spPr>
          <a:xfrm>
            <a:off x="4261281" y="1672122"/>
            <a:ext cx="4270159" cy="4335463"/>
          </a:xfrm>
          <a:prstGeom prst="rect">
            <a:avLst/>
          </a:prstGeom>
        </p:spPr>
        <p:txBody>
          <a:bodyPr/>
          <a:lstStyle/>
          <a:p>
            <a:pPr marL="621792" lvl="1">
              <a:lnSpc>
                <a:spcPct val="80000"/>
              </a:lnSpc>
              <a:spcBef>
                <a:spcPts val="200"/>
              </a:spcBef>
              <a:spcAft>
                <a:spcPts val="600"/>
              </a:spcAft>
              <a:buClr>
                <a:schemeClr val="tx1"/>
              </a:buClr>
            </a:pPr>
            <a:r>
              <a:rPr lang="en-US" altLang="en-US" sz="1400" dirty="0">
                <a:solidFill>
                  <a:schemeClr val="tx1"/>
                </a:solidFill>
              </a:rPr>
              <a:t>Variety of economic and business conditions assumptions</a:t>
            </a:r>
          </a:p>
          <a:p>
            <a:pPr marL="621792" lvl="1">
              <a:lnSpc>
                <a:spcPct val="80000"/>
              </a:lnSpc>
              <a:spcBef>
                <a:spcPts val="200"/>
              </a:spcBef>
              <a:spcAft>
                <a:spcPts val="600"/>
              </a:spcAft>
              <a:buClr>
                <a:schemeClr val="tx1"/>
              </a:buClr>
            </a:pPr>
            <a:r>
              <a:rPr lang="en-US" altLang="en-US" sz="1400" dirty="0">
                <a:solidFill>
                  <a:schemeClr val="tx1"/>
                </a:solidFill>
              </a:rPr>
              <a:t>Financial statement view and targets</a:t>
            </a:r>
          </a:p>
          <a:p>
            <a:pPr marL="621792" lvl="1">
              <a:lnSpc>
                <a:spcPct val="80000"/>
              </a:lnSpc>
              <a:spcBef>
                <a:spcPts val="200"/>
              </a:spcBef>
              <a:spcAft>
                <a:spcPts val="600"/>
              </a:spcAft>
              <a:buClr>
                <a:schemeClr val="tx1"/>
              </a:buClr>
            </a:pPr>
            <a:r>
              <a:rPr lang="en-US" altLang="en-US" sz="1400" dirty="0">
                <a:solidFill>
                  <a:schemeClr val="tx1"/>
                </a:solidFill>
              </a:rPr>
              <a:t>Balance sheet - asset growth, capital generation and value creation</a:t>
            </a:r>
          </a:p>
          <a:p>
            <a:pPr marL="621792" lvl="1">
              <a:lnSpc>
                <a:spcPct val="80000"/>
              </a:lnSpc>
              <a:spcBef>
                <a:spcPts val="200"/>
              </a:spcBef>
              <a:spcAft>
                <a:spcPts val="600"/>
              </a:spcAft>
              <a:buClr>
                <a:schemeClr val="tx1"/>
              </a:buClr>
            </a:pPr>
            <a:r>
              <a:rPr lang="en-US" altLang="en-US" sz="1400" dirty="0">
                <a:solidFill>
                  <a:schemeClr val="tx1"/>
                </a:solidFill>
              </a:rPr>
              <a:t>Profit, dividends and RAROC targets</a:t>
            </a:r>
          </a:p>
          <a:p>
            <a:pPr marL="621792" lvl="1">
              <a:lnSpc>
                <a:spcPct val="80000"/>
              </a:lnSpc>
              <a:spcBef>
                <a:spcPts val="200"/>
              </a:spcBef>
              <a:spcAft>
                <a:spcPts val="600"/>
              </a:spcAft>
              <a:buClr>
                <a:schemeClr val="tx1"/>
              </a:buClr>
            </a:pPr>
            <a:r>
              <a:rPr lang="en-US" altLang="en-US" sz="1400" dirty="0">
                <a:solidFill>
                  <a:schemeClr val="tx1"/>
                </a:solidFill>
              </a:rPr>
              <a:t>Reg. and Eco. Capital ratios, credit rating, liquidity</a:t>
            </a:r>
          </a:p>
          <a:p>
            <a:pPr marL="621792" lvl="1">
              <a:lnSpc>
                <a:spcPct val="80000"/>
              </a:lnSpc>
              <a:spcBef>
                <a:spcPts val="200"/>
              </a:spcBef>
              <a:spcAft>
                <a:spcPts val="600"/>
              </a:spcAft>
              <a:buClr>
                <a:schemeClr val="tx1"/>
              </a:buClr>
            </a:pPr>
            <a:r>
              <a:rPr lang="en-US" altLang="en-US" sz="1400" dirty="0">
                <a:solidFill>
                  <a:schemeClr val="tx1"/>
                </a:solidFill>
              </a:rPr>
              <a:t>Deconstruct high level plan to establish business unit targets, capital allocation, RAROC targets</a:t>
            </a:r>
          </a:p>
          <a:p>
            <a:pPr marL="621792" lvl="1">
              <a:lnSpc>
                <a:spcPct val="80000"/>
              </a:lnSpc>
              <a:spcBef>
                <a:spcPts val="200"/>
              </a:spcBef>
              <a:spcAft>
                <a:spcPts val="600"/>
              </a:spcAft>
              <a:buClr>
                <a:schemeClr val="tx1"/>
              </a:buClr>
            </a:pPr>
            <a:r>
              <a:rPr lang="en-US" altLang="en-US" sz="1400" dirty="0">
                <a:solidFill>
                  <a:schemeClr val="tx1"/>
                </a:solidFill>
              </a:rPr>
              <a:t>Business units create plans including risk sensitivity and scenarios</a:t>
            </a:r>
          </a:p>
          <a:p>
            <a:pPr marL="621792" lvl="1">
              <a:lnSpc>
                <a:spcPct val="80000"/>
              </a:lnSpc>
              <a:spcBef>
                <a:spcPts val="200"/>
              </a:spcBef>
              <a:spcAft>
                <a:spcPts val="600"/>
              </a:spcAft>
              <a:buClr>
                <a:schemeClr val="tx1"/>
              </a:buClr>
            </a:pPr>
            <a:r>
              <a:rPr lang="en-US" altLang="en-US" sz="1400" dirty="0">
                <a:solidFill>
                  <a:schemeClr val="tx1"/>
                </a:solidFill>
              </a:rPr>
              <a:t>Aggregation of business unit plans</a:t>
            </a:r>
          </a:p>
          <a:p>
            <a:pPr marL="621792" lvl="1">
              <a:lnSpc>
                <a:spcPct val="80000"/>
              </a:lnSpc>
              <a:spcBef>
                <a:spcPts val="200"/>
              </a:spcBef>
              <a:spcAft>
                <a:spcPts val="600"/>
              </a:spcAft>
              <a:buClr>
                <a:schemeClr val="tx1"/>
              </a:buClr>
            </a:pPr>
            <a:r>
              <a:rPr lang="en-US" altLang="en-US" sz="1400" dirty="0">
                <a:solidFill>
                  <a:schemeClr val="tx1"/>
                </a:solidFill>
              </a:rPr>
              <a:t>Remodel under scenarios, risk review to high level targets</a:t>
            </a:r>
          </a:p>
          <a:p>
            <a:pPr marL="621792" lvl="1">
              <a:lnSpc>
                <a:spcPct val="80000"/>
              </a:lnSpc>
              <a:spcBef>
                <a:spcPts val="200"/>
              </a:spcBef>
              <a:spcAft>
                <a:spcPts val="600"/>
              </a:spcAft>
              <a:buClr>
                <a:schemeClr val="tx1"/>
              </a:buClr>
            </a:pPr>
            <a:r>
              <a:rPr lang="en-US" altLang="en-US" sz="1400" dirty="0">
                <a:solidFill>
                  <a:schemeClr val="tx1"/>
                </a:solidFill>
              </a:rPr>
              <a:t>Assess against capital, risk and funding constraints</a:t>
            </a:r>
          </a:p>
          <a:p>
            <a:pPr marL="621792" lvl="1">
              <a:lnSpc>
                <a:spcPct val="80000"/>
              </a:lnSpc>
              <a:spcBef>
                <a:spcPts val="200"/>
              </a:spcBef>
              <a:spcAft>
                <a:spcPts val="600"/>
              </a:spcAft>
              <a:buClr>
                <a:schemeClr val="tx1"/>
              </a:buClr>
            </a:pPr>
            <a:r>
              <a:rPr lang="en-US" altLang="en-US" sz="1400" dirty="0">
                <a:solidFill>
                  <a:schemeClr val="tx1"/>
                </a:solidFill>
              </a:rPr>
              <a:t>Monthly rolling review and oversight at executive governance committee (e.g. ALCO, Risk Comm.) </a:t>
            </a:r>
            <a:endParaRPr lang="en-GB" altLang="en-US" sz="1400" dirty="0">
              <a:solidFill>
                <a:schemeClr val="tx1"/>
              </a:solidFill>
            </a:endParaRPr>
          </a:p>
        </p:txBody>
      </p:sp>
      <p:pic>
        <p:nvPicPr>
          <p:cNvPr id="2" name="Picture 1"/>
          <p:cNvPicPr>
            <a:picLocks noChangeAspect="1"/>
          </p:cNvPicPr>
          <p:nvPr/>
        </p:nvPicPr>
        <p:blipFill>
          <a:blip r:embed="rId2"/>
          <a:stretch>
            <a:fillRect/>
          </a:stretch>
        </p:blipFill>
        <p:spPr>
          <a:xfrm>
            <a:off x="400915" y="1174251"/>
            <a:ext cx="1694835" cy="542591"/>
          </a:xfrm>
          <a:prstGeom prst="rect">
            <a:avLst/>
          </a:prstGeom>
        </p:spPr>
      </p:pic>
      <p:pic>
        <p:nvPicPr>
          <p:cNvPr id="11" name="Picture 10"/>
          <p:cNvPicPr>
            <a:picLocks noChangeAspect="1"/>
          </p:cNvPicPr>
          <p:nvPr/>
        </p:nvPicPr>
        <p:blipFill>
          <a:blip r:embed="rId3"/>
          <a:stretch>
            <a:fillRect/>
          </a:stretch>
        </p:blipFill>
        <p:spPr>
          <a:xfrm>
            <a:off x="4443186" y="1143652"/>
            <a:ext cx="1688738" cy="542591"/>
          </a:xfrm>
          <a:prstGeom prst="rect">
            <a:avLst/>
          </a:prstGeom>
        </p:spPr>
      </p:pic>
      <p:sp>
        <p:nvSpPr>
          <p:cNvPr id="12" name="Slide Number Placeholder 3"/>
          <p:cNvSpPr txBox="1">
            <a:spLocks/>
          </p:cNvSpPr>
          <p:nvPr/>
        </p:nvSpPr>
        <p:spPr bwMode="auto">
          <a:xfrm>
            <a:off x="356934" y="6350002"/>
            <a:ext cx="552283" cy="35844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defPPr>
              <a:defRPr lang="en-US"/>
            </a:defPPr>
            <a:lvl1pPr algn="l" rtl="0" fontAlgn="base">
              <a:spcBef>
                <a:spcPct val="0"/>
              </a:spcBef>
              <a:spcAft>
                <a:spcPct val="0"/>
              </a:spcAft>
              <a:defRPr sz="1100" b="0" kern="1200">
                <a:solidFill>
                  <a:srgbClr val="7F7F7F"/>
                </a:solidFill>
                <a:latin typeface="Arial"/>
                <a:ea typeface="+mn-ea"/>
                <a:cs typeface="Arial"/>
              </a:defRPr>
            </a:lvl1pPr>
            <a:lvl2pPr marL="4572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2pPr>
            <a:lvl3pPr marL="9144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3pPr>
            <a:lvl4pPr marL="13716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4pPr>
            <a:lvl5pPr marL="18288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5pPr>
            <a:lvl6pPr marL="2286000" algn="l" defTabSz="914400" rtl="0" eaLnBrk="1" latinLnBrk="0" hangingPunct="1">
              <a:defRPr sz="1600" b="1" kern="1200">
                <a:solidFill>
                  <a:schemeClr val="tx1"/>
                </a:solidFill>
                <a:latin typeface="Trebuchet MS" pitchFamily="34" charset="0"/>
                <a:ea typeface="+mn-ea"/>
                <a:cs typeface="Times New Roman" pitchFamily="18" charset="0"/>
              </a:defRPr>
            </a:lvl6pPr>
            <a:lvl7pPr marL="2743200" algn="l" defTabSz="914400" rtl="0" eaLnBrk="1" latinLnBrk="0" hangingPunct="1">
              <a:defRPr sz="1600" b="1" kern="1200">
                <a:solidFill>
                  <a:schemeClr val="tx1"/>
                </a:solidFill>
                <a:latin typeface="Trebuchet MS" pitchFamily="34" charset="0"/>
                <a:ea typeface="+mn-ea"/>
                <a:cs typeface="Times New Roman" pitchFamily="18" charset="0"/>
              </a:defRPr>
            </a:lvl7pPr>
            <a:lvl8pPr marL="3200400" algn="l" defTabSz="914400" rtl="0" eaLnBrk="1" latinLnBrk="0" hangingPunct="1">
              <a:defRPr sz="1600" b="1" kern="1200">
                <a:solidFill>
                  <a:schemeClr val="tx1"/>
                </a:solidFill>
                <a:latin typeface="Trebuchet MS" pitchFamily="34" charset="0"/>
                <a:ea typeface="+mn-ea"/>
                <a:cs typeface="Times New Roman" pitchFamily="18" charset="0"/>
              </a:defRPr>
            </a:lvl8pPr>
            <a:lvl9pPr marL="3657600" algn="l" defTabSz="914400" rtl="0" eaLnBrk="1" latinLnBrk="0" hangingPunct="1">
              <a:defRPr sz="1600" b="1" kern="1200">
                <a:solidFill>
                  <a:schemeClr val="tx1"/>
                </a:solidFill>
                <a:latin typeface="Trebuchet MS" pitchFamily="34" charset="0"/>
                <a:ea typeface="+mn-ea"/>
                <a:cs typeface="Times New Roman"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fld id="{8CD079F0-CA9F-B640-8E87-DAB80C0163A1}" type="slidenum">
              <a:rPr kumimoji="0" lang="en-US" sz="1100" b="0" i="0" u="none" strike="noStrike" kern="1200" cap="none" spc="0" normalizeH="0" baseline="0" noProof="0" smtClean="0">
                <a:ln>
                  <a:noFill/>
                </a:ln>
                <a:solidFill>
                  <a:schemeClr val="tx1"/>
                </a:solidFill>
                <a:effectLst/>
                <a:uLnTx/>
                <a:uFillTx/>
                <a:latin typeface="+mn-lt"/>
                <a:cs typeface="Times New Roman" panose="02020603050405020304" pitchFamily="18" charset="0"/>
              </a:rPr>
              <a:pPr marL="0" marR="0" lvl="0" indent="0" algn="l" defTabSz="914400" rtl="0" eaLnBrk="1" fontAlgn="base" latinLnBrk="0" hangingPunct="1">
                <a:lnSpc>
                  <a:spcPct val="100000"/>
                </a:lnSpc>
                <a:spcBef>
                  <a:spcPct val="0"/>
                </a:spcBef>
                <a:spcAft>
                  <a:spcPct val="0"/>
                </a:spcAft>
                <a:buClrTx/>
                <a:buSzTx/>
                <a:buFontTx/>
                <a:buNone/>
                <a:tabLst/>
                <a:defRPr/>
              </a:pPr>
              <a:t>17</a:t>
            </a:fld>
            <a:endParaRPr kumimoji="0" lang="en-US" sz="1100" b="0" i="0" u="none" strike="noStrike" kern="1200" cap="none" spc="0" normalizeH="0" baseline="0" noProof="0" dirty="0">
              <a:ln>
                <a:noFill/>
              </a:ln>
              <a:solidFill>
                <a:schemeClr val="tx1"/>
              </a:solidFill>
              <a:effectLst/>
              <a:uLnTx/>
              <a:uFillTx/>
              <a:latin typeface="+mn-lt"/>
              <a:cs typeface="Times New Roman" panose="02020603050405020304" pitchFamily="18" charset="0"/>
            </a:endParaRPr>
          </a:p>
        </p:txBody>
      </p:sp>
    </p:spTree>
    <p:extLst>
      <p:ext uri="{BB962C8B-B14F-4D97-AF65-F5344CB8AC3E}">
        <p14:creationId xmlns:p14="http://schemas.microsoft.com/office/powerpoint/2010/main" val="19111877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401" y="301625"/>
            <a:ext cx="8081508" cy="674919"/>
          </a:xfrm>
        </p:spPr>
        <p:txBody>
          <a:bodyPr>
            <a:normAutofit/>
          </a:bodyPr>
          <a:lstStyle/>
          <a:p>
            <a:r>
              <a:rPr lang="en-US" b="1" dirty="0" smtClean="0">
                <a:latin typeface="Arial (body)"/>
              </a:rPr>
              <a:t>Strategic Capital </a:t>
            </a:r>
            <a:r>
              <a:rPr lang="en-US" b="1" dirty="0" smtClean="0">
                <a:latin typeface="Arial (body)"/>
                <a:cs typeface="Arial" charset="0"/>
              </a:rPr>
              <a:t>Planning in ICAAP</a:t>
            </a:r>
            <a:endParaRPr lang="en-US" b="1" dirty="0">
              <a:latin typeface="Arial (body)"/>
            </a:endParaRPr>
          </a:p>
        </p:txBody>
      </p:sp>
      <p:sp>
        <p:nvSpPr>
          <p:cNvPr id="99" name="Content Placeholder 98"/>
          <p:cNvSpPr>
            <a:spLocks noGrp="1"/>
          </p:cNvSpPr>
          <p:nvPr>
            <p:ph sz="quarter" idx="10"/>
          </p:nvPr>
        </p:nvSpPr>
        <p:spPr>
          <a:xfrm>
            <a:off x="503199" y="1300702"/>
            <a:ext cx="7761912" cy="4656215"/>
          </a:xfrm>
        </p:spPr>
        <p:txBody>
          <a:bodyPr>
            <a:noAutofit/>
          </a:bodyPr>
          <a:lstStyle/>
          <a:p>
            <a:pPr marL="230188" indent="-230188">
              <a:spcBef>
                <a:spcPts val="600"/>
              </a:spcBef>
              <a:buClrTx/>
              <a:buFont typeface="Arial" pitchFamily="34" charset="0"/>
              <a:buChar char="•"/>
              <a:tabLst>
                <a:tab pos="230188" algn="l"/>
              </a:tabLst>
            </a:pPr>
            <a:r>
              <a:rPr lang="en-GB" sz="1400" dirty="0" smtClean="0">
                <a:solidFill>
                  <a:schemeClr val="tx1"/>
                </a:solidFill>
              </a:rPr>
              <a:t>Strategic capital planning helps the bank link the </a:t>
            </a:r>
            <a:r>
              <a:rPr lang="en-GB" sz="1400" b="1" dirty="0" smtClean="0">
                <a:solidFill>
                  <a:schemeClr val="tx1"/>
                </a:solidFill>
              </a:rPr>
              <a:t>strategy and objectives of the bank to its risk profile </a:t>
            </a:r>
            <a:r>
              <a:rPr lang="en-GB" sz="1400" dirty="0" smtClean="0">
                <a:solidFill>
                  <a:schemeClr val="tx1"/>
                </a:solidFill>
              </a:rPr>
              <a:t>and subsequently to the </a:t>
            </a:r>
            <a:r>
              <a:rPr lang="en-GB" sz="1400" b="1" dirty="0" smtClean="0">
                <a:solidFill>
                  <a:schemeClr val="tx1"/>
                </a:solidFill>
              </a:rPr>
              <a:t>required level of capital</a:t>
            </a:r>
            <a:r>
              <a:rPr lang="en-GB" sz="1400" dirty="0" smtClean="0">
                <a:solidFill>
                  <a:schemeClr val="tx1"/>
                </a:solidFill>
              </a:rPr>
              <a:t>.</a:t>
            </a:r>
          </a:p>
          <a:p>
            <a:pPr marL="230188" indent="-230188">
              <a:buClrTx/>
              <a:buFont typeface="Arial" pitchFamily="34" charset="0"/>
              <a:buChar char="•"/>
            </a:pPr>
            <a:r>
              <a:rPr lang="en-GB" sz="1400" b="1" dirty="0" smtClean="0">
                <a:solidFill>
                  <a:schemeClr val="tx1"/>
                </a:solidFill>
              </a:rPr>
              <a:t>Benefits</a:t>
            </a:r>
            <a:r>
              <a:rPr lang="en-GB" sz="1400" dirty="0" smtClean="0">
                <a:solidFill>
                  <a:schemeClr val="tx1"/>
                </a:solidFill>
              </a:rPr>
              <a:t> of strategic capital planning are :</a:t>
            </a:r>
            <a:endParaRPr lang="en-US" sz="1400" dirty="0" smtClean="0">
              <a:solidFill>
                <a:schemeClr val="tx1"/>
              </a:solidFill>
            </a:endParaRPr>
          </a:p>
          <a:p>
            <a:pPr lvl="2">
              <a:spcBef>
                <a:spcPts val="600"/>
              </a:spcBef>
              <a:buClrTx/>
              <a:buFont typeface="Arial" pitchFamily="34" charset="0"/>
              <a:buChar char="•"/>
            </a:pPr>
            <a:r>
              <a:rPr lang="en-GB" sz="1400" b="1" dirty="0">
                <a:solidFill>
                  <a:schemeClr val="tx1"/>
                </a:solidFill>
              </a:rPr>
              <a:t>Alignment of business projections </a:t>
            </a:r>
            <a:r>
              <a:rPr lang="en-GB" sz="1400" dirty="0">
                <a:solidFill>
                  <a:schemeClr val="tx1"/>
                </a:solidFill>
              </a:rPr>
              <a:t>with goals set by the Board as to the </a:t>
            </a:r>
            <a:r>
              <a:rPr lang="en-GB" sz="1400" dirty="0" smtClean="0">
                <a:solidFill>
                  <a:schemeClr val="tx1"/>
                </a:solidFill>
              </a:rPr>
              <a:t>balance sheet and </a:t>
            </a:r>
            <a:r>
              <a:rPr lang="en-GB" sz="1400" b="1" dirty="0" smtClean="0">
                <a:solidFill>
                  <a:schemeClr val="tx1"/>
                </a:solidFill>
              </a:rPr>
              <a:t>capital structure, returns </a:t>
            </a:r>
            <a:r>
              <a:rPr lang="en-GB" sz="1400" dirty="0">
                <a:solidFill>
                  <a:schemeClr val="tx1"/>
                </a:solidFill>
              </a:rPr>
              <a:t>and </a:t>
            </a:r>
            <a:r>
              <a:rPr lang="en-GB" sz="1400" b="1" dirty="0">
                <a:solidFill>
                  <a:schemeClr val="tx1"/>
                </a:solidFill>
              </a:rPr>
              <a:t>risk appetite limits </a:t>
            </a:r>
          </a:p>
          <a:p>
            <a:pPr lvl="2">
              <a:spcBef>
                <a:spcPts val="600"/>
              </a:spcBef>
              <a:buClrTx/>
              <a:buFont typeface="Arial" pitchFamily="34" charset="0"/>
              <a:buChar char="•"/>
            </a:pPr>
            <a:r>
              <a:rPr lang="en-GB" sz="1400" dirty="0" smtClean="0">
                <a:solidFill>
                  <a:schemeClr val="tx1"/>
                </a:solidFill>
              </a:rPr>
              <a:t>Ensuring bank’s ability to continue as a </a:t>
            </a:r>
            <a:r>
              <a:rPr lang="en-GB" sz="1400" b="1" dirty="0" smtClean="0">
                <a:solidFill>
                  <a:schemeClr val="tx1"/>
                </a:solidFill>
              </a:rPr>
              <a:t>going concern </a:t>
            </a:r>
            <a:r>
              <a:rPr lang="en-GB" sz="1400" dirty="0" smtClean="0">
                <a:solidFill>
                  <a:schemeClr val="tx1"/>
                </a:solidFill>
              </a:rPr>
              <a:t>and support </a:t>
            </a:r>
            <a:r>
              <a:rPr lang="en-GB" sz="1400" b="1" dirty="0" smtClean="0">
                <a:solidFill>
                  <a:schemeClr val="tx1"/>
                </a:solidFill>
              </a:rPr>
              <a:t>sustainable growth</a:t>
            </a:r>
          </a:p>
          <a:p>
            <a:pPr lvl="2">
              <a:spcBef>
                <a:spcPts val="600"/>
              </a:spcBef>
              <a:buClrTx/>
              <a:buFont typeface="Arial" pitchFamily="34" charset="0"/>
              <a:buChar char="•"/>
            </a:pPr>
            <a:r>
              <a:rPr lang="en-GB" sz="1400" dirty="0" smtClean="0">
                <a:solidFill>
                  <a:schemeClr val="tx1"/>
                </a:solidFill>
              </a:rPr>
              <a:t>Complying with regulatory capital requirements and </a:t>
            </a:r>
            <a:r>
              <a:rPr lang="en-GB" sz="1400" b="1" dirty="0" smtClean="0">
                <a:solidFill>
                  <a:schemeClr val="tx1"/>
                </a:solidFill>
              </a:rPr>
              <a:t>maintain capital adequacy ratio</a:t>
            </a:r>
            <a:endParaRPr lang="en-GB" sz="1400" dirty="0" smtClean="0">
              <a:solidFill>
                <a:schemeClr val="tx1"/>
              </a:solidFill>
            </a:endParaRPr>
          </a:p>
          <a:p>
            <a:pPr lvl="2">
              <a:spcBef>
                <a:spcPts val="600"/>
              </a:spcBef>
              <a:buClrTx/>
              <a:buFont typeface="Arial" pitchFamily="34" charset="0"/>
              <a:buChar char="•"/>
            </a:pPr>
            <a:r>
              <a:rPr lang="en-GB" sz="1400" dirty="0" smtClean="0">
                <a:solidFill>
                  <a:schemeClr val="tx1"/>
                </a:solidFill>
              </a:rPr>
              <a:t>Capital is adequate for </a:t>
            </a:r>
            <a:r>
              <a:rPr lang="en-GB" sz="1400" b="1" dirty="0" smtClean="0">
                <a:solidFill>
                  <a:schemeClr val="tx1"/>
                </a:solidFill>
              </a:rPr>
              <a:t>all assessed risks </a:t>
            </a:r>
            <a:r>
              <a:rPr lang="en-GB" sz="1400" dirty="0" smtClean="0">
                <a:solidFill>
                  <a:schemeClr val="tx1"/>
                </a:solidFill>
              </a:rPr>
              <a:t>and meets forecast business plans</a:t>
            </a:r>
          </a:p>
          <a:p>
            <a:pPr lvl="2">
              <a:spcBef>
                <a:spcPts val="600"/>
              </a:spcBef>
              <a:buClrTx/>
              <a:buFont typeface="Arial" pitchFamily="34" charset="0"/>
              <a:buChar char="•"/>
            </a:pPr>
            <a:r>
              <a:rPr lang="en-GB" sz="1400" dirty="0" smtClean="0">
                <a:solidFill>
                  <a:schemeClr val="tx1"/>
                </a:solidFill>
              </a:rPr>
              <a:t>An adequate </a:t>
            </a:r>
            <a:r>
              <a:rPr lang="en-GB" sz="1400" b="1" dirty="0" smtClean="0">
                <a:solidFill>
                  <a:schemeClr val="tx1"/>
                </a:solidFill>
              </a:rPr>
              <a:t>buffer</a:t>
            </a:r>
            <a:r>
              <a:rPr lang="en-GB" sz="1400" dirty="0" smtClean="0">
                <a:solidFill>
                  <a:schemeClr val="tx1"/>
                </a:solidFill>
              </a:rPr>
              <a:t> is held to absorb unexpected adverse / stress scenarios</a:t>
            </a:r>
            <a:endParaRPr lang="en-US" sz="1400" dirty="0" smtClean="0">
              <a:solidFill>
                <a:schemeClr val="tx1"/>
              </a:solidFill>
            </a:endParaRPr>
          </a:p>
          <a:p>
            <a:pPr lvl="2">
              <a:spcBef>
                <a:spcPts val="600"/>
              </a:spcBef>
              <a:buClrTx/>
              <a:buFont typeface="Arial" pitchFamily="34" charset="0"/>
              <a:buChar char="•"/>
            </a:pPr>
            <a:r>
              <a:rPr lang="en-GB" sz="1400" dirty="0">
                <a:solidFill>
                  <a:schemeClr val="tx1"/>
                </a:solidFill>
              </a:rPr>
              <a:t>Determine </a:t>
            </a:r>
            <a:r>
              <a:rPr lang="en-GB" sz="1400" b="1" dirty="0">
                <a:solidFill>
                  <a:schemeClr val="tx1"/>
                </a:solidFill>
              </a:rPr>
              <a:t>risk-bearing </a:t>
            </a:r>
            <a:r>
              <a:rPr lang="en-GB" sz="1400" b="1" dirty="0" smtClean="0">
                <a:solidFill>
                  <a:schemeClr val="tx1"/>
                </a:solidFill>
              </a:rPr>
              <a:t>capacity </a:t>
            </a:r>
            <a:r>
              <a:rPr lang="en-GB" sz="1400" dirty="0" smtClean="0">
                <a:solidFill>
                  <a:schemeClr val="tx1"/>
                </a:solidFill>
              </a:rPr>
              <a:t>and</a:t>
            </a:r>
            <a:r>
              <a:rPr lang="en-GB" sz="1400" b="1" dirty="0" smtClean="0">
                <a:solidFill>
                  <a:schemeClr val="tx1"/>
                </a:solidFill>
              </a:rPr>
              <a:t> test loss absorption</a:t>
            </a:r>
            <a:endParaRPr lang="en-GB" sz="1400" b="1" dirty="0">
              <a:solidFill>
                <a:schemeClr val="tx1"/>
              </a:solidFill>
            </a:endParaRPr>
          </a:p>
          <a:p>
            <a:pPr lvl="2">
              <a:spcBef>
                <a:spcPts val="600"/>
              </a:spcBef>
              <a:buClrTx/>
              <a:buFont typeface="Arial" pitchFamily="34" charset="0"/>
              <a:buChar char="•"/>
            </a:pPr>
            <a:r>
              <a:rPr lang="en-GB" sz="1400" dirty="0" smtClean="0">
                <a:solidFill>
                  <a:schemeClr val="tx1"/>
                </a:solidFill>
              </a:rPr>
              <a:t>To </a:t>
            </a:r>
            <a:r>
              <a:rPr lang="en-GB" sz="1400" b="1" dirty="0" smtClean="0">
                <a:solidFill>
                  <a:schemeClr val="tx1"/>
                </a:solidFill>
              </a:rPr>
              <a:t>allocate capital to various businesses </a:t>
            </a:r>
            <a:r>
              <a:rPr lang="en-GB" sz="1400" dirty="0" smtClean="0">
                <a:solidFill>
                  <a:schemeClr val="tx1"/>
                </a:solidFill>
              </a:rPr>
              <a:t>in an efficient manner </a:t>
            </a:r>
          </a:p>
          <a:p>
            <a:pPr lvl="2">
              <a:spcBef>
                <a:spcPts val="600"/>
              </a:spcBef>
              <a:buClrTx/>
              <a:buFont typeface="Arial" pitchFamily="34" charset="0"/>
              <a:buChar char="•"/>
            </a:pPr>
            <a:r>
              <a:rPr lang="en-GB" sz="1400" dirty="0" smtClean="0">
                <a:solidFill>
                  <a:schemeClr val="tx1"/>
                </a:solidFill>
              </a:rPr>
              <a:t>Analyse the most </a:t>
            </a:r>
            <a:r>
              <a:rPr lang="en-GB" sz="1400" b="1" dirty="0" smtClean="0">
                <a:solidFill>
                  <a:schemeClr val="tx1"/>
                </a:solidFill>
              </a:rPr>
              <a:t>efficient sources </a:t>
            </a:r>
            <a:r>
              <a:rPr lang="en-GB" sz="1400" dirty="0" smtClean="0">
                <a:solidFill>
                  <a:schemeClr val="tx1"/>
                </a:solidFill>
              </a:rPr>
              <a:t>and</a:t>
            </a:r>
            <a:r>
              <a:rPr lang="en-GB" sz="1400" b="1" dirty="0" smtClean="0">
                <a:solidFill>
                  <a:schemeClr val="tx1"/>
                </a:solidFill>
              </a:rPr>
              <a:t> uses of capital, </a:t>
            </a:r>
          </a:p>
          <a:p>
            <a:pPr lvl="2">
              <a:spcBef>
                <a:spcPts val="600"/>
              </a:spcBef>
              <a:buClrTx/>
              <a:buFont typeface="Arial" pitchFamily="34" charset="0"/>
              <a:buChar char="•"/>
            </a:pPr>
            <a:r>
              <a:rPr lang="en-GB" sz="1400" dirty="0" smtClean="0">
                <a:solidFill>
                  <a:schemeClr val="tx1"/>
                </a:solidFill>
              </a:rPr>
              <a:t>Develop strategies </a:t>
            </a:r>
            <a:r>
              <a:rPr lang="en-GB" sz="1400" b="1" dirty="0" smtClean="0">
                <a:solidFill>
                  <a:schemeClr val="tx1"/>
                </a:solidFill>
              </a:rPr>
              <a:t>to optimise risk-adjusted return on capital (RAROC) </a:t>
            </a:r>
          </a:p>
          <a:p>
            <a:pPr lvl="2">
              <a:spcBef>
                <a:spcPts val="600"/>
              </a:spcBef>
              <a:buClrTx/>
              <a:buFont typeface="Arial" pitchFamily="34" charset="0"/>
              <a:buChar char="•"/>
            </a:pPr>
            <a:r>
              <a:rPr lang="en-US" sz="1400" dirty="0" smtClean="0">
                <a:solidFill>
                  <a:schemeClr val="tx1"/>
                </a:solidFill>
              </a:rPr>
              <a:t>Effective </a:t>
            </a:r>
            <a:r>
              <a:rPr lang="en-US" sz="1400" b="1" dirty="0">
                <a:solidFill>
                  <a:schemeClr val="tx1"/>
                </a:solidFill>
              </a:rPr>
              <a:t>decision making </a:t>
            </a:r>
            <a:r>
              <a:rPr lang="en-US" sz="1400" dirty="0">
                <a:solidFill>
                  <a:schemeClr val="tx1"/>
                </a:solidFill>
              </a:rPr>
              <a:t>with informed capital </a:t>
            </a:r>
            <a:r>
              <a:rPr lang="en-US" sz="1400" dirty="0" smtClean="0">
                <a:solidFill>
                  <a:schemeClr val="tx1"/>
                </a:solidFill>
              </a:rPr>
              <a:t>actions.</a:t>
            </a:r>
          </a:p>
          <a:p>
            <a:pPr lvl="2">
              <a:spcBef>
                <a:spcPts val="600"/>
              </a:spcBef>
              <a:buClrTx/>
              <a:buFont typeface="Arial" pitchFamily="34" charset="0"/>
              <a:buChar char="•"/>
            </a:pPr>
            <a:endParaRPr lang="en-GB" sz="1400" b="1" dirty="0" smtClean="0">
              <a:solidFill>
                <a:schemeClr val="tx1"/>
              </a:solidFill>
            </a:endParaRPr>
          </a:p>
          <a:p>
            <a:pPr lvl="2">
              <a:spcBef>
                <a:spcPts val="600"/>
              </a:spcBef>
              <a:buClrTx/>
              <a:buFont typeface="Arial" pitchFamily="34" charset="0"/>
              <a:buChar char="•"/>
            </a:pPr>
            <a:endParaRPr lang="en-GB" sz="1400" b="1" dirty="0" smtClean="0">
              <a:solidFill>
                <a:schemeClr val="tx1"/>
              </a:solidFill>
            </a:endParaRPr>
          </a:p>
        </p:txBody>
      </p:sp>
    </p:spTree>
    <p:extLst>
      <p:ext uri="{BB962C8B-B14F-4D97-AF65-F5344CB8AC3E}">
        <p14:creationId xmlns:p14="http://schemas.microsoft.com/office/powerpoint/2010/main" val="4203847604"/>
      </p:ext>
    </p:extLst>
  </p:cSld>
  <p:clrMapOvr>
    <a:masterClrMapping/>
  </p:clrMapOvr>
  <p:transition spd="slow">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cs typeface="Times New Roman" panose="02020603050405020304" pitchFamily="18" charset="0"/>
              </a:rPr>
              <a:t>Opening</a:t>
            </a:r>
            <a:endParaRPr lang="fr-FR" dirty="0">
              <a:cs typeface="Times New Roman" panose="02020603050405020304" pitchFamily="18" charset="0"/>
            </a:endParaRPr>
          </a:p>
        </p:txBody>
      </p:sp>
      <p:sp>
        <p:nvSpPr>
          <p:cNvPr id="12" name="Slide Number Placeholder 3"/>
          <p:cNvSpPr txBox="1">
            <a:spLocks/>
          </p:cNvSpPr>
          <p:nvPr/>
        </p:nvSpPr>
        <p:spPr bwMode="auto">
          <a:xfrm>
            <a:off x="356934" y="6350002"/>
            <a:ext cx="552283" cy="35844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defPPr>
              <a:defRPr lang="en-US"/>
            </a:defPPr>
            <a:lvl1pPr algn="l" rtl="0" fontAlgn="base">
              <a:spcBef>
                <a:spcPct val="0"/>
              </a:spcBef>
              <a:spcAft>
                <a:spcPct val="0"/>
              </a:spcAft>
              <a:defRPr sz="1100" b="0" kern="1200">
                <a:solidFill>
                  <a:srgbClr val="7F7F7F"/>
                </a:solidFill>
                <a:latin typeface="Arial"/>
                <a:ea typeface="+mn-ea"/>
                <a:cs typeface="Arial"/>
              </a:defRPr>
            </a:lvl1pPr>
            <a:lvl2pPr marL="4572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2pPr>
            <a:lvl3pPr marL="9144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3pPr>
            <a:lvl4pPr marL="13716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4pPr>
            <a:lvl5pPr marL="18288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5pPr>
            <a:lvl6pPr marL="2286000" algn="l" defTabSz="914400" rtl="0" eaLnBrk="1" latinLnBrk="0" hangingPunct="1">
              <a:defRPr sz="1600" b="1" kern="1200">
                <a:solidFill>
                  <a:schemeClr val="tx1"/>
                </a:solidFill>
                <a:latin typeface="Trebuchet MS" pitchFamily="34" charset="0"/>
                <a:ea typeface="+mn-ea"/>
                <a:cs typeface="Times New Roman" pitchFamily="18" charset="0"/>
              </a:defRPr>
            </a:lvl6pPr>
            <a:lvl7pPr marL="2743200" algn="l" defTabSz="914400" rtl="0" eaLnBrk="1" latinLnBrk="0" hangingPunct="1">
              <a:defRPr sz="1600" b="1" kern="1200">
                <a:solidFill>
                  <a:schemeClr val="tx1"/>
                </a:solidFill>
                <a:latin typeface="Trebuchet MS" pitchFamily="34" charset="0"/>
                <a:ea typeface="+mn-ea"/>
                <a:cs typeface="Times New Roman" pitchFamily="18" charset="0"/>
              </a:defRPr>
            </a:lvl7pPr>
            <a:lvl8pPr marL="3200400" algn="l" defTabSz="914400" rtl="0" eaLnBrk="1" latinLnBrk="0" hangingPunct="1">
              <a:defRPr sz="1600" b="1" kern="1200">
                <a:solidFill>
                  <a:schemeClr val="tx1"/>
                </a:solidFill>
                <a:latin typeface="Trebuchet MS" pitchFamily="34" charset="0"/>
                <a:ea typeface="+mn-ea"/>
                <a:cs typeface="Times New Roman" pitchFamily="18" charset="0"/>
              </a:defRPr>
            </a:lvl8pPr>
            <a:lvl9pPr marL="3657600" algn="l" defTabSz="914400" rtl="0" eaLnBrk="1" latinLnBrk="0" hangingPunct="1">
              <a:defRPr sz="1600" b="1" kern="1200">
                <a:solidFill>
                  <a:schemeClr val="tx1"/>
                </a:solidFill>
                <a:latin typeface="Trebuchet MS" pitchFamily="34" charset="0"/>
                <a:ea typeface="+mn-ea"/>
                <a:cs typeface="Times New Roman"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fld id="{8CD079F0-CA9F-B640-8E87-DAB80C0163A1}" type="slidenum">
              <a:rPr kumimoji="0" lang="en-US" sz="1100" b="0" i="0" u="none" strike="noStrike" kern="1200" cap="none" spc="0" normalizeH="0" baseline="0" noProof="0" smtClean="0">
                <a:ln>
                  <a:noFill/>
                </a:ln>
                <a:solidFill>
                  <a:schemeClr val="tx1"/>
                </a:solidFill>
                <a:effectLst/>
                <a:uLnTx/>
                <a:uFillTx/>
                <a:latin typeface="+mn-lt"/>
                <a:cs typeface="Times New Roman" panose="02020603050405020304" pitchFamily="18" charset="0"/>
              </a:rPr>
              <a:pPr marL="0" marR="0" lvl="0" indent="0" algn="l" defTabSz="914400" rtl="0" eaLnBrk="1" fontAlgn="base" latinLnBrk="0" hangingPunct="1">
                <a:lnSpc>
                  <a:spcPct val="100000"/>
                </a:lnSpc>
                <a:spcBef>
                  <a:spcPct val="0"/>
                </a:spcBef>
                <a:spcAft>
                  <a:spcPct val="0"/>
                </a:spcAft>
                <a:buClrTx/>
                <a:buSzTx/>
                <a:buFontTx/>
                <a:buNone/>
                <a:tabLst/>
                <a:defRPr/>
              </a:pPr>
              <a:t>1</a:t>
            </a:fld>
            <a:endParaRPr kumimoji="0" lang="en-US" sz="1100" b="0" i="0" u="none" strike="noStrike" kern="1200" cap="none" spc="0" normalizeH="0" baseline="0" noProof="0" dirty="0">
              <a:ln>
                <a:noFill/>
              </a:ln>
              <a:solidFill>
                <a:schemeClr val="tx1"/>
              </a:solidFill>
              <a:effectLst/>
              <a:uLnTx/>
              <a:uFillTx/>
              <a:latin typeface="+mn-lt"/>
              <a:cs typeface="Times New Roman" panose="02020603050405020304" pitchFamily="18" charset="0"/>
            </a:endParaRPr>
          </a:p>
        </p:txBody>
      </p:sp>
    </p:spTree>
    <p:extLst>
      <p:ext uri="{BB962C8B-B14F-4D97-AF65-F5344CB8AC3E}">
        <p14:creationId xmlns:p14="http://schemas.microsoft.com/office/powerpoint/2010/main" val="31699487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4077" y="221276"/>
            <a:ext cx="8415732" cy="624071"/>
          </a:xfrm>
        </p:spPr>
        <p:txBody>
          <a:bodyPr>
            <a:noAutofit/>
          </a:bodyPr>
          <a:lstStyle/>
          <a:p>
            <a:r>
              <a:rPr lang="en-US" altLang="en-US" sz="2000" b="1" dirty="0"/>
              <a:t>Performance measurement using </a:t>
            </a:r>
            <a:r>
              <a:rPr lang="en-US" altLang="en-US" sz="2000" b="1" dirty="0" smtClean="0"/>
              <a:t>RAROC</a:t>
            </a:r>
            <a:endParaRPr lang="en-US" sz="1800" b="1" dirty="0">
              <a:latin typeface="Arial (body)"/>
            </a:endParaRPr>
          </a:p>
        </p:txBody>
      </p:sp>
      <p:sp>
        <p:nvSpPr>
          <p:cNvPr id="4" name="Content Placeholder 6"/>
          <p:cNvSpPr txBox="1">
            <a:spLocks/>
          </p:cNvSpPr>
          <p:nvPr/>
        </p:nvSpPr>
        <p:spPr bwMode="auto">
          <a:xfrm>
            <a:off x="283115" y="944403"/>
            <a:ext cx="8343900" cy="701844"/>
          </a:xfrm>
          <a:prstGeom prst="rect">
            <a:avLst/>
          </a:prstGeom>
          <a:noFill/>
          <a:ln>
            <a:miter lim="800000"/>
            <a:headEnd/>
            <a:tailEnd/>
          </a:ln>
        </p:spPr>
        <p:txBody>
          <a:bodyPr vert="horz" wrap="square" lIns="45720" tIns="41025" rIns="45720" bIns="41025" numCol="1" anchor="t" anchorCtr="0" compatLnSpc="1">
            <a:prstTxWarp prst="textNoShape">
              <a:avLst/>
            </a:prstTxWarp>
          </a:bodyPr>
          <a:lstStyle>
            <a:lvl1pPr marL="296863" marR="0" indent="-296863" algn="l" defTabSz="914400" rtl="0" eaLnBrk="1" fontAlgn="base" latinLnBrk="0" hangingPunct="1">
              <a:lnSpc>
                <a:spcPct val="100000"/>
              </a:lnSpc>
              <a:spcBef>
                <a:spcPts val="600"/>
              </a:spcBef>
              <a:spcAft>
                <a:spcPts val="600"/>
              </a:spcAft>
              <a:buClr>
                <a:srgbClr val="FFB400"/>
              </a:buClr>
              <a:buSzPct val="100000"/>
              <a:buFont typeface="Wingdings 3" pitchFamily="18" charset="2"/>
              <a:buChar char="¢"/>
              <a:tabLst/>
              <a:defRPr sz="1400" b="0" kern="1200">
                <a:solidFill>
                  <a:schemeClr val="tx1"/>
                </a:solidFill>
                <a:latin typeface="+mn-lt"/>
                <a:ea typeface="+mn-ea"/>
                <a:cs typeface="+mn-cs"/>
              </a:defRPr>
            </a:lvl1pPr>
            <a:lvl2pPr marL="642938" marR="0" indent="-246063" algn="l" defTabSz="914400" rtl="0" eaLnBrk="1" fontAlgn="base" latinLnBrk="0" hangingPunct="1">
              <a:lnSpc>
                <a:spcPct val="100000"/>
              </a:lnSpc>
              <a:spcBef>
                <a:spcPts val="600"/>
              </a:spcBef>
              <a:spcAft>
                <a:spcPts val="600"/>
              </a:spcAft>
              <a:buClr>
                <a:srgbClr val="FFB400"/>
              </a:buClr>
              <a:buSzTx/>
              <a:buFont typeface="Wingdings 3" pitchFamily="18" charset="2"/>
              <a:buChar char="}"/>
              <a:tabLst/>
              <a:defRPr sz="1200" kern="1200">
                <a:solidFill>
                  <a:schemeClr val="tx1"/>
                </a:solidFill>
                <a:latin typeface="+mn-lt"/>
                <a:ea typeface="+mn-ea"/>
                <a:cs typeface="+mn-cs"/>
              </a:defRPr>
            </a:lvl2pPr>
            <a:lvl3pPr marL="989013" marR="0" indent="-196850" algn="l" defTabSz="914400" rtl="0" eaLnBrk="1" fontAlgn="base" latinLnBrk="0" hangingPunct="1">
              <a:lnSpc>
                <a:spcPct val="100000"/>
              </a:lnSpc>
              <a:spcBef>
                <a:spcPts val="600"/>
              </a:spcBef>
              <a:spcAft>
                <a:spcPts val="600"/>
              </a:spcAft>
              <a:buClr>
                <a:srgbClr val="FFB400"/>
              </a:buClr>
              <a:buSzTx/>
              <a:buFont typeface="Wingdings" pitchFamily="2" charset="2"/>
              <a:buChar char="§"/>
              <a:tabLst/>
              <a:defRPr sz="1100" kern="1200">
                <a:solidFill>
                  <a:schemeClr val="tx1"/>
                </a:solidFill>
                <a:latin typeface="+mn-lt"/>
                <a:ea typeface="+mn-ea"/>
                <a:cs typeface="+mn-cs"/>
              </a:defRPr>
            </a:lvl3pPr>
            <a:lvl4pPr marL="1385888" marR="0" indent="-196850" algn="l" defTabSz="914400" rtl="0" eaLnBrk="1" fontAlgn="base" latinLnBrk="0" hangingPunct="1">
              <a:lnSpc>
                <a:spcPct val="100000"/>
              </a:lnSpc>
              <a:spcBef>
                <a:spcPts val="600"/>
              </a:spcBef>
              <a:spcAft>
                <a:spcPts val="600"/>
              </a:spcAft>
              <a:buClr>
                <a:srgbClr val="FFB400"/>
              </a:buClr>
              <a:buSzTx/>
              <a:buFont typeface="Courier New" pitchFamily="49" charset="0"/>
              <a:buChar char="o"/>
              <a:tabLst/>
              <a:defRPr sz="1000" kern="1200">
                <a:solidFill>
                  <a:schemeClr val="tx1"/>
                </a:solidFill>
                <a:latin typeface="+mn-lt"/>
                <a:ea typeface="+mn-ea"/>
                <a:cs typeface="+mn-cs"/>
              </a:defRPr>
            </a:lvl4pPr>
            <a:lvl5pPr marL="1782763" marR="0" indent="-196850" algn="l" defTabSz="914400" rtl="0" eaLnBrk="1" fontAlgn="base" latinLnBrk="0" hangingPunct="1">
              <a:lnSpc>
                <a:spcPct val="100000"/>
              </a:lnSpc>
              <a:spcBef>
                <a:spcPts val="600"/>
              </a:spcBef>
              <a:spcAft>
                <a:spcPts val="600"/>
              </a:spcAft>
              <a:buClr>
                <a:srgbClr val="FFB400"/>
              </a:buClr>
              <a:buSzTx/>
              <a:buFont typeface="Arial" charset="0"/>
              <a:buChar char="»"/>
              <a:tabLst/>
              <a:defRPr sz="9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1" indent="0" algn="just">
              <a:buNone/>
            </a:pPr>
            <a:r>
              <a:rPr lang="en-US" b="0" dirty="0" smtClean="0">
                <a:cs typeface="Arial" charset="0"/>
              </a:rPr>
              <a:t>RAROC is a risk-based profitability measurement framework for analyzing risk-adjusted financial performance and providing a consistent view of profitability across businesses.</a:t>
            </a:r>
            <a:r>
              <a:rPr lang="en-US" b="0" dirty="0">
                <a:cs typeface="Arial" charset="0"/>
              </a:rPr>
              <a:t> </a:t>
            </a:r>
            <a:r>
              <a:rPr lang="en-US" b="0" dirty="0" smtClean="0">
                <a:cs typeface="Arial" charset="0"/>
              </a:rPr>
              <a:t>Various </a:t>
            </a:r>
            <a:r>
              <a:rPr lang="en-US" b="0" dirty="0">
                <a:cs typeface="Arial" charset="0"/>
              </a:rPr>
              <a:t>purposes / uses of </a:t>
            </a:r>
            <a:r>
              <a:rPr lang="en-US" b="0" dirty="0" smtClean="0">
                <a:cs typeface="Arial" charset="0"/>
              </a:rPr>
              <a:t>RAROC </a:t>
            </a:r>
            <a:r>
              <a:rPr lang="en-US" b="0" dirty="0">
                <a:cs typeface="Arial" charset="0"/>
              </a:rPr>
              <a:t>in their order of implementation/adoption in a typical </a:t>
            </a:r>
            <a:r>
              <a:rPr lang="en-US" b="0" dirty="0" smtClean="0">
                <a:cs typeface="Arial" charset="0"/>
              </a:rPr>
              <a:t>bank is illustrated below.</a:t>
            </a:r>
          </a:p>
        </p:txBody>
      </p:sp>
      <p:grpSp>
        <p:nvGrpSpPr>
          <p:cNvPr id="5" name="Group 4"/>
          <p:cNvGrpSpPr/>
          <p:nvPr/>
        </p:nvGrpSpPr>
        <p:grpSpPr>
          <a:xfrm>
            <a:off x="2849953" y="5814035"/>
            <a:ext cx="5927982" cy="450208"/>
            <a:chOff x="1203448" y="1500961"/>
            <a:chExt cx="7421936" cy="586834"/>
          </a:xfrm>
        </p:grpSpPr>
        <p:sp>
          <p:nvSpPr>
            <p:cNvPr id="6" name="Rounded Rectangle 5"/>
            <p:cNvSpPr/>
            <p:nvPr/>
          </p:nvSpPr>
          <p:spPr>
            <a:xfrm>
              <a:off x="1203448" y="1519782"/>
              <a:ext cx="7421936" cy="56801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7" name="TextBox 8"/>
            <p:cNvSpPr txBox="1">
              <a:spLocks noChangeArrowheads="1"/>
            </p:cNvSpPr>
            <p:nvPr/>
          </p:nvSpPr>
          <p:spPr bwMode="auto">
            <a:xfrm>
              <a:off x="2707441" y="1500961"/>
              <a:ext cx="5765969" cy="319820"/>
            </a:xfrm>
            <a:prstGeom prst="rect">
              <a:avLst/>
            </a:prstGeom>
            <a:noFill/>
            <a:ln w="9525">
              <a:noFill/>
              <a:miter lim="800000"/>
              <a:headEnd/>
              <a:tailEnd/>
            </a:ln>
          </p:spPr>
          <p:txBody>
            <a:bodyPr>
              <a:spAutoFit/>
            </a:bodyPr>
            <a:lstStyle/>
            <a:p>
              <a:r>
                <a:rPr lang="en-US" sz="1400" b="1" i="1" dirty="0"/>
                <a:t>Revenue – Costs – Expected Loss + Capital Benefit</a:t>
              </a:r>
            </a:p>
          </p:txBody>
        </p:sp>
        <p:sp>
          <p:nvSpPr>
            <p:cNvPr id="8" name="TextBox 9"/>
            <p:cNvSpPr txBox="1">
              <a:spLocks noChangeArrowheads="1"/>
            </p:cNvSpPr>
            <p:nvPr/>
          </p:nvSpPr>
          <p:spPr bwMode="auto">
            <a:xfrm>
              <a:off x="2711289" y="1739133"/>
              <a:ext cx="5765969" cy="319820"/>
            </a:xfrm>
            <a:prstGeom prst="rect">
              <a:avLst/>
            </a:prstGeom>
            <a:noFill/>
            <a:ln w="9525">
              <a:noFill/>
              <a:miter lim="800000"/>
              <a:headEnd/>
              <a:tailEnd/>
            </a:ln>
          </p:spPr>
          <p:txBody>
            <a:bodyPr>
              <a:spAutoFit/>
            </a:bodyPr>
            <a:lstStyle/>
            <a:p>
              <a:pPr algn="ctr"/>
              <a:r>
                <a:rPr lang="en-US" sz="1400" b="1" i="1" dirty="0"/>
                <a:t>Risk Adjusted Capital</a:t>
              </a:r>
            </a:p>
          </p:txBody>
        </p:sp>
        <p:cxnSp>
          <p:nvCxnSpPr>
            <p:cNvPr id="9" name="Straight Connector 8"/>
            <p:cNvCxnSpPr/>
            <p:nvPr/>
          </p:nvCxnSpPr>
          <p:spPr bwMode="auto">
            <a:xfrm>
              <a:off x="2737464" y="1790549"/>
              <a:ext cx="5766210" cy="0"/>
            </a:xfrm>
            <a:prstGeom prst="line">
              <a:avLst/>
            </a:prstGeom>
          </p:spPr>
          <p:style>
            <a:lnRef idx="1">
              <a:schemeClr val="dk1"/>
            </a:lnRef>
            <a:fillRef idx="0">
              <a:schemeClr val="dk1"/>
            </a:fillRef>
            <a:effectRef idx="0">
              <a:schemeClr val="dk1"/>
            </a:effectRef>
            <a:fontRef idx="minor">
              <a:schemeClr val="tx1"/>
            </a:fontRef>
          </p:style>
        </p:cxnSp>
        <p:sp>
          <p:nvSpPr>
            <p:cNvPr id="10" name="TextBox 7"/>
            <p:cNvSpPr txBox="1">
              <a:spLocks noChangeArrowheads="1"/>
            </p:cNvSpPr>
            <p:nvPr/>
          </p:nvSpPr>
          <p:spPr bwMode="auto">
            <a:xfrm>
              <a:off x="1443261" y="1620046"/>
              <a:ext cx="1838392" cy="319820"/>
            </a:xfrm>
            <a:prstGeom prst="rect">
              <a:avLst/>
            </a:prstGeom>
            <a:noFill/>
            <a:ln w="9525">
              <a:noFill/>
              <a:miter lim="800000"/>
              <a:headEnd/>
              <a:tailEnd/>
            </a:ln>
          </p:spPr>
          <p:txBody>
            <a:bodyPr>
              <a:spAutoFit/>
            </a:bodyPr>
            <a:lstStyle/>
            <a:p>
              <a:r>
                <a:rPr lang="en-US" sz="1400" b="1" i="1" dirty="0"/>
                <a:t>RAROC =</a:t>
              </a:r>
            </a:p>
          </p:txBody>
        </p:sp>
      </p:grpSp>
      <p:grpSp>
        <p:nvGrpSpPr>
          <p:cNvPr id="11" name="Group 10"/>
          <p:cNvGrpSpPr/>
          <p:nvPr/>
        </p:nvGrpSpPr>
        <p:grpSpPr>
          <a:xfrm>
            <a:off x="264077" y="1904136"/>
            <a:ext cx="7768362" cy="4010637"/>
            <a:chOff x="425727" y="2075653"/>
            <a:chExt cx="8348386" cy="4367466"/>
          </a:xfrm>
        </p:grpSpPr>
        <p:sp>
          <p:nvSpPr>
            <p:cNvPr id="13" name="Right Arrow 12"/>
            <p:cNvSpPr/>
            <p:nvPr/>
          </p:nvSpPr>
          <p:spPr>
            <a:xfrm>
              <a:off x="1078173" y="2333781"/>
              <a:ext cx="7680960" cy="272956"/>
            </a:xfrm>
            <a:prstGeom prst="righ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Up Arrow 13"/>
            <p:cNvSpPr/>
            <p:nvPr/>
          </p:nvSpPr>
          <p:spPr>
            <a:xfrm>
              <a:off x="723327" y="2511199"/>
              <a:ext cx="245660" cy="3931920"/>
            </a:xfrm>
            <a:prstGeom prst="up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 Box 9"/>
            <p:cNvSpPr txBox="1">
              <a:spLocks noChangeArrowheads="1"/>
            </p:cNvSpPr>
            <p:nvPr/>
          </p:nvSpPr>
          <p:spPr bwMode="auto">
            <a:xfrm rot="16200000">
              <a:off x="-492608" y="4258686"/>
              <a:ext cx="2090738" cy="254067"/>
            </a:xfrm>
            <a:prstGeom prst="rect">
              <a:avLst/>
            </a:prstGeom>
            <a:solidFill>
              <a:srgbClr val="3399FF"/>
            </a:solidFill>
            <a:ln w="9525" algn="ctr">
              <a:noFill/>
              <a:miter lim="800000"/>
              <a:headEnd/>
              <a:tailEnd/>
            </a:ln>
            <a:effectLst>
              <a:outerShdw blurRad="50800" dist="38100" dir="2700000" algn="tl" rotWithShape="0">
                <a:prstClr val="black">
                  <a:alpha val="40000"/>
                </a:prstClr>
              </a:outerShdw>
            </a:effectLst>
          </p:spPr>
          <p:txBody>
            <a:bodyPr lIns="83969" tIns="41985" rIns="83969" bIns="41985">
              <a:spAutoFit/>
            </a:bodyPr>
            <a:lstStyle/>
            <a:p>
              <a:pPr algn="ctr" defTabSz="839788">
                <a:spcBef>
                  <a:spcPct val="50000"/>
                </a:spcBef>
                <a:buSzPct val="85000"/>
                <a:buFont typeface="Marlett" pitchFamily="2" charset="2"/>
                <a:buNone/>
              </a:pPr>
              <a:r>
                <a:rPr lang="en-GB" sz="1100" b="1" dirty="0">
                  <a:ea typeface="SimSun" pitchFamily="2" charset="-122"/>
                </a:rPr>
                <a:t>Increasing sophistication</a:t>
              </a:r>
            </a:p>
          </p:txBody>
        </p:sp>
        <p:sp>
          <p:nvSpPr>
            <p:cNvPr id="16" name="Text Box 9"/>
            <p:cNvSpPr txBox="1">
              <a:spLocks noChangeArrowheads="1"/>
            </p:cNvSpPr>
            <p:nvPr/>
          </p:nvSpPr>
          <p:spPr bwMode="auto">
            <a:xfrm>
              <a:off x="3795494" y="2075653"/>
              <a:ext cx="2810022" cy="254067"/>
            </a:xfrm>
            <a:prstGeom prst="rect">
              <a:avLst/>
            </a:prstGeom>
            <a:solidFill>
              <a:srgbClr val="3399FF"/>
            </a:solidFill>
            <a:ln w="9525" algn="ctr">
              <a:noFill/>
              <a:miter lim="800000"/>
              <a:headEnd/>
              <a:tailEnd/>
            </a:ln>
            <a:effectLst>
              <a:outerShdw blurRad="50800" dist="38100" dir="2700000" algn="tl" rotWithShape="0">
                <a:prstClr val="black">
                  <a:alpha val="40000"/>
                </a:prstClr>
              </a:outerShdw>
            </a:effectLst>
          </p:spPr>
          <p:txBody>
            <a:bodyPr wrap="square" lIns="83969" tIns="41985" rIns="83969" bIns="41985">
              <a:spAutoFit/>
            </a:bodyPr>
            <a:lstStyle/>
            <a:p>
              <a:pPr algn="ctr" defTabSz="839788">
                <a:spcBef>
                  <a:spcPct val="50000"/>
                </a:spcBef>
                <a:buSzPct val="85000"/>
                <a:buFont typeface="Marlett" pitchFamily="2" charset="2"/>
                <a:buNone/>
              </a:pPr>
              <a:r>
                <a:rPr lang="en-GB" sz="1100" b="1" dirty="0" smtClean="0">
                  <a:ea typeface="SimSun" pitchFamily="2" charset="-122"/>
                </a:rPr>
                <a:t>RAROC Implementation</a:t>
              </a:r>
              <a:endParaRPr lang="en-GB" sz="1100" b="1" dirty="0">
                <a:ea typeface="SimSun" pitchFamily="2" charset="-122"/>
              </a:endParaRPr>
            </a:p>
          </p:txBody>
        </p:sp>
        <p:sp>
          <p:nvSpPr>
            <p:cNvPr id="17" name="Rounded Rectangle 16"/>
            <p:cNvSpPr/>
            <p:nvPr/>
          </p:nvSpPr>
          <p:spPr>
            <a:xfrm>
              <a:off x="1160059" y="5362849"/>
              <a:ext cx="1746914" cy="408750"/>
            </a:xfrm>
            <a:prstGeom prst="roundRect">
              <a:avLst/>
            </a:prstGeom>
            <a:solidFill>
              <a:schemeClr val="bg1"/>
            </a:solidFill>
            <a:ln w="19050">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nchorCtr="0"/>
            <a:lstStyle/>
            <a:p>
              <a:pPr algn="ctr">
                <a:spcBef>
                  <a:spcPts val="300"/>
                </a:spcBef>
                <a:spcAft>
                  <a:spcPts val="300"/>
                </a:spcAft>
              </a:pPr>
              <a:r>
                <a:rPr lang="en-US" sz="900" b="1" dirty="0" smtClean="0">
                  <a:solidFill>
                    <a:prstClr val="black"/>
                  </a:solidFill>
                </a:rPr>
                <a:t>Pricing</a:t>
              </a:r>
            </a:p>
          </p:txBody>
        </p:sp>
        <p:sp>
          <p:nvSpPr>
            <p:cNvPr id="18" name="Rounded Rectangle 17"/>
            <p:cNvSpPr/>
            <p:nvPr/>
          </p:nvSpPr>
          <p:spPr>
            <a:xfrm>
              <a:off x="5019167" y="4974489"/>
              <a:ext cx="1715527" cy="456600"/>
            </a:xfrm>
            <a:prstGeom prst="roundRect">
              <a:avLst/>
            </a:prstGeom>
            <a:solidFill>
              <a:schemeClr val="bg1"/>
            </a:solidFill>
            <a:ln w="19050">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nchorCtr="0"/>
            <a:lstStyle/>
            <a:p>
              <a:pPr algn="ctr">
                <a:spcBef>
                  <a:spcPts val="300"/>
                </a:spcBef>
                <a:spcAft>
                  <a:spcPts val="300"/>
                </a:spcAft>
              </a:pPr>
              <a:r>
                <a:rPr lang="en-US" sz="900" b="1" dirty="0">
                  <a:solidFill>
                    <a:prstClr val="black"/>
                  </a:solidFill>
                </a:rPr>
                <a:t>Budgeting </a:t>
              </a:r>
              <a:r>
                <a:rPr lang="en-US" sz="900" b="1" dirty="0" smtClean="0">
                  <a:solidFill>
                    <a:prstClr val="black"/>
                  </a:solidFill>
                </a:rPr>
                <a:t>and Forecasting</a:t>
              </a:r>
            </a:p>
          </p:txBody>
        </p:sp>
        <p:sp>
          <p:nvSpPr>
            <p:cNvPr id="19" name="Rounded Rectangle 18"/>
            <p:cNvSpPr/>
            <p:nvPr/>
          </p:nvSpPr>
          <p:spPr>
            <a:xfrm>
              <a:off x="4989599" y="3699919"/>
              <a:ext cx="1670508" cy="509745"/>
            </a:xfrm>
            <a:prstGeom prst="roundRect">
              <a:avLst/>
            </a:prstGeom>
            <a:solidFill>
              <a:schemeClr val="bg1"/>
            </a:solidFill>
            <a:ln w="19050">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45720" rtlCol="0" anchor="ctr" anchorCtr="0"/>
            <a:lstStyle/>
            <a:p>
              <a:pPr algn="ctr">
                <a:spcBef>
                  <a:spcPts val="300"/>
                </a:spcBef>
                <a:spcAft>
                  <a:spcPts val="300"/>
                </a:spcAft>
              </a:pPr>
              <a:r>
                <a:rPr lang="en-US" sz="900" b="1" dirty="0" smtClean="0">
                  <a:solidFill>
                    <a:prstClr val="black"/>
                  </a:solidFill>
                </a:rPr>
                <a:t>Strategic Planning</a:t>
              </a:r>
            </a:p>
          </p:txBody>
        </p:sp>
        <p:sp>
          <p:nvSpPr>
            <p:cNvPr id="20" name="Rounded Rectangle 19"/>
            <p:cNvSpPr/>
            <p:nvPr/>
          </p:nvSpPr>
          <p:spPr>
            <a:xfrm>
              <a:off x="6945313" y="2785519"/>
              <a:ext cx="1707368" cy="554831"/>
            </a:xfrm>
            <a:prstGeom prst="roundRect">
              <a:avLst/>
            </a:prstGeom>
            <a:solidFill>
              <a:schemeClr val="bg1"/>
            </a:solidFill>
            <a:ln w="19050">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nchorCtr="0"/>
            <a:lstStyle/>
            <a:p>
              <a:pPr lvl="0" algn="ctr">
                <a:spcBef>
                  <a:spcPts val="300"/>
                </a:spcBef>
                <a:spcAft>
                  <a:spcPts val="300"/>
                </a:spcAft>
                <a:buClr>
                  <a:srgbClr val="FFB400"/>
                </a:buClr>
                <a:defRPr/>
              </a:pPr>
              <a:r>
                <a:rPr lang="en-US" sz="900" b="1" dirty="0" smtClean="0">
                  <a:solidFill>
                    <a:schemeClr val="tx1"/>
                  </a:solidFill>
                </a:rPr>
                <a:t>Performance Management</a:t>
              </a:r>
              <a:endParaRPr lang="en-US" sz="900" b="1" dirty="0">
                <a:solidFill>
                  <a:schemeClr val="tx1"/>
                </a:solidFill>
              </a:endParaRPr>
            </a:p>
          </p:txBody>
        </p:sp>
        <p:cxnSp>
          <p:nvCxnSpPr>
            <p:cNvPr id="21" name="Elbow Connector 20"/>
            <p:cNvCxnSpPr/>
            <p:nvPr/>
          </p:nvCxnSpPr>
          <p:spPr>
            <a:xfrm flipV="1">
              <a:off x="4708478" y="3530089"/>
              <a:ext cx="1951629" cy="919093"/>
            </a:xfrm>
            <a:prstGeom prst="bentConnector3">
              <a:avLst>
                <a:gd name="adj1" fmla="val 6643"/>
              </a:avLst>
            </a:prstGeom>
            <a:ln w="254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2" name="Elbow Connector 21"/>
            <p:cNvCxnSpPr/>
            <p:nvPr/>
          </p:nvCxnSpPr>
          <p:spPr>
            <a:xfrm flipV="1">
              <a:off x="6605516" y="2634026"/>
              <a:ext cx="2168597" cy="900753"/>
            </a:xfrm>
            <a:prstGeom prst="bentConnector3">
              <a:avLst>
                <a:gd name="adj1" fmla="val 7835"/>
              </a:avLst>
            </a:prstGeom>
            <a:ln w="254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228291" y="3166293"/>
              <a:ext cx="3521122" cy="461665"/>
            </a:xfrm>
            <a:prstGeom prst="rect">
              <a:avLst/>
            </a:prstGeom>
            <a:noFill/>
          </p:spPr>
          <p:txBody>
            <a:bodyPr wrap="square" rtlCol="0">
              <a:spAutoFit/>
            </a:bodyPr>
            <a:lstStyle/>
            <a:p>
              <a:r>
                <a:rPr lang="en-US" sz="1200" b="1" i="1" dirty="0" smtClean="0"/>
                <a:t>Progressive Implementation of RAROC in a bank</a:t>
              </a:r>
              <a:endParaRPr lang="en-US" sz="1200" b="1" i="1" dirty="0"/>
            </a:p>
          </p:txBody>
        </p:sp>
        <p:cxnSp>
          <p:nvCxnSpPr>
            <p:cNvPr id="24" name="Straight Arrow Connector 23"/>
            <p:cNvCxnSpPr/>
            <p:nvPr/>
          </p:nvCxnSpPr>
          <p:spPr>
            <a:xfrm>
              <a:off x="1160059" y="5264279"/>
              <a:ext cx="1596788" cy="1588"/>
            </a:xfrm>
            <a:prstGeom prst="straightConnector1">
              <a:avLst/>
            </a:prstGeom>
            <a:ln w="254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Elbow Connector 24"/>
            <p:cNvCxnSpPr/>
            <p:nvPr/>
          </p:nvCxnSpPr>
          <p:spPr>
            <a:xfrm flipV="1">
              <a:off x="2702257" y="4446077"/>
              <a:ext cx="2019868" cy="821969"/>
            </a:xfrm>
            <a:prstGeom prst="bentConnector3">
              <a:avLst>
                <a:gd name="adj1" fmla="val 8784"/>
              </a:avLst>
            </a:prstGeom>
            <a:ln w="254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6" name="Rounded Rectangle 25"/>
            <p:cNvSpPr/>
            <p:nvPr/>
          </p:nvSpPr>
          <p:spPr>
            <a:xfrm>
              <a:off x="1198262" y="5969484"/>
              <a:ext cx="1670508" cy="374368"/>
            </a:xfrm>
            <a:prstGeom prst="roundRect">
              <a:avLst/>
            </a:prstGeom>
            <a:solidFill>
              <a:schemeClr val="bg1"/>
            </a:solidFill>
            <a:ln w="19050">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nchorCtr="0"/>
            <a:lstStyle/>
            <a:p>
              <a:pPr algn="ctr">
                <a:spcBef>
                  <a:spcPts val="300"/>
                </a:spcBef>
                <a:spcAft>
                  <a:spcPts val="300"/>
                </a:spcAft>
              </a:pPr>
              <a:r>
                <a:rPr lang="en-US" sz="900" b="1" dirty="0" smtClean="0">
                  <a:solidFill>
                    <a:prstClr val="black"/>
                  </a:solidFill>
                </a:rPr>
                <a:t>Profitability</a:t>
              </a:r>
              <a:endParaRPr lang="en-US" sz="900" b="1" dirty="0">
                <a:solidFill>
                  <a:prstClr val="black"/>
                </a:solidFill>
              </a:endParaRPr>
            </a:p>
          </p:txBody>
        </p:sp>
        <p:sp>
          <p:nvSpPr>
            <p:cNvPr id="27" name="Rounded Rectangle 26"/>
            <p:cNvSpPr/>
            <p:nvPr/>
          </p:nvSpPr>
          <p:spPr>
            <a:xfrm>
              <a:off x="7015657" y="3530089"/>
              <a:ext cx="1664152" cy="459546"/>
            </a:xfrm>
            <a:prstGeom prst="roundRect">
              <a:avLst/>
            </a:prstGeom>
            <a:solidFill>
              <a:schemeClr val="bg1"/>
            </a:solidFill>
            <a:ln w="19050">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nchorCtr="0"/>
            <a:lstStyle/>
            <a:p>
              <a:pPr lvl="0" algn="ctr">
                <a:spcBef>
                  <a:spcPts val="300"/>
                </a:spcBef>
                <a:spcAft>
                  <a:spcPts val="300"/>
                </a:spcAft>
                <a:buClr>
                  <a:srgbClr val="FFB400"/>
                </a:buClr>
                <a:defRPr/>
              </a:pPr>
              <a:r>
                <a:rPr lang="en-US" sz="900" b="1" dirty="0" smtClean="0">
                  <a:solidFill>
                    <a:schemeClr val="tx1"/>
                  </a:solidFill>
                </a:rPr>
                <a:t>Compensation</a:t>
              </a:r>
              <a:endParaRPr lang="en-US" sz="900" b="1" dirty="0">
                <a:solidFill>
                  <a:schemeClr val="tx1"/>
                </a:solidFill>
              </a:endParaRPr>
            </a:p>
          </p:txBody>
        </p:sp>
        <p:sp>
          <p:nvSpPr>
            <p:cNvPr id="28" name="Rounded Rectangle 27"/>
            <p:cNvSpPr/>
            <p:nvPr/>
          </p:nvSpPr>
          <p:spPr>
            <a:xfrm>
              <a:off x="3078905" y="5146849"/>
              <a:ext cx="1670508" cy="408750"/>
            </a:xfrm>
            <a:prstGeom prst="roundRect">
              <a:avLst/>
            </a:prstGeom>
            <a:solidFill>
              <a:schemeClr val="bg1"/>
            </a:solidFill>
            <a:ln w="19050">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nchorCtr="0"/>
            <a:lstStyle/>
            <a:p>
              <a:pPr algn="ctr">
                <a:spcBef>
                  <a:spcPts val="300"/>
                </a:spcBef>
                <a:spcAft>
                  <a:spcPts val="300"/>
                </a:spcAft>
              </a:pPr>
              <a:r>
                <a:rPr lang="en-US" sz="900" b="1" dirty="0" smtClean="0">
                  <a:solidFill>
                    <a:prstClr val="black"/>
                  </a:solidFill>
                </a:rPr>
                <a:t>Risk Management</a:t>
              </a:r>
            </a:p>
          </p:txBody>
        </p:sp>
        <p:sp>
          <p:nvSpPr>
            <p:cNvPr id="29" name="Rounded Rectangle 28"/>
            <p:cNvSpPr/>
            <p:nvPr/>
          </p:nvSpPr>
          <p:spPr>
            <a:xfrm>
              <a:off x="5019167" y="4357296"/>
              <a:ext cx="1670508" cy="404685"/>
            </a:xfrm>
            <a:prstGeom prst="roundRect">
              <a:avLst/>
            </a:prstGeom>
            <a:solidFill>
              <a:schemeClr val="bg1"/>
            </a:solidFill>
            <a:ln w="19050">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45720" rtlCol="0" anchor="ctr" anchorCtr="0"/>
            <a:lstStyle/>
            <a:p>
              <a:pPr algn="ctr">
                <a:spcBef>
                  <a:spcPts val="300"/>
                </a:spcBef>
                <a:spcAft>
                  <a:spcPts val="300"/>
                </a:spcAft>
              </a:pPr>
              <a:r>
                <a:rPr lang="en-US" sz="900" b="1" dirty="0" smtClean="0">
                  <a:solidFill>
                    <a:prstClr val="black"/>
                  </a:solidFill>
                </a:rPr>
                <a:t>Risk Appetite</a:t>
              </a:r>
            </a:p>
          </p:txBody>
        </p:sp>
        <p:sp>
          <p:nvSpPr>
            <p:cNvPr id="30" name="Rounded Rectangle 29"/>
            <p:cNvSpPr/>
            <p:nvPr/>
          </p:nvSpPr>
          <p:spPr>
            <a:xfrm>
              <a:off x="3078905" y="4578235"/>
              <a:ext cx="1670508" cy="367492"/>
            </a:xfrm>
            <a:prstGeom prst="roundRect">
              <a:avLst/>
            </a:prstGeom>
            <a:solidFill>
              <a:schemeClr val="bg1"/>
            </a:solidFill>
            <a:ln w="19050">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45720" rtlCol="0" anchor="ctr" anchorCtr="0"/>
            <a:lstStyle/>
            <a:p>
              <a:pPr algn="ctr">
                <a:spcBef>
                  <a:spcPts val="300"/>
                </a:spcBef>
                <a:spcAft>
                  <a:spcPts val="300"/>
                </a:spcAft>
              </a:pPr>
              <a:r>
                <a:rPr lang="en-US" sz="900" b="1" dirty="0" smtClean="0">
                  <a:solidFill>
                    <a:prstClr val="black"/>
                  </a:solidFill>
                </a:rPr>
                <a:t>Capital Allocation</a:t>
              </a:r>
            </a:p>
          </p:txBody>
        </p:sp>
      </p:grpSp>
    </p:spTree>
    <p:extLst>
      <p:ext uri="{BB962C8B-B14F-4D97-AF65-F5344CB8AC3E}">
        <p14:creationId xmlns:p14="http://schemas.microsoft.com/office/powerpoint/2010/main" val="2007619750"/>
      </p:ext>
    </p:extLst>
  </p:cSld>
  <p:clrMapOvr>
    <a:masterClrMapping/>
  </p:clrMapOvr>
  <p:transition spd="slow">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2749" y="195308"/>
            <a:ext cx="8152160" cy="485571"/>
          </a:xfrm>
        </p:spPr>
        <p:txBody>
          <a:bodyPr>
            <a:normAutofit/>
          </a:bodyPr>
          <a:lstStyle/>
          <a:p>
            <a:r>
              <a:rPr lang="en-US" altLang="en-US" b="1" dirty="0"/>
              <a:t>Capital allocation considerations</a:t>
            </a:r>
            <a:endParaRPr lang="en-US" b="1" dirty="0"/>
          </a:p>
        </p:txBody>
      </p:sp>
      <p:grpSp>
        <p:nvGrpSpPr>
          <p:cNvPr id="4" name="Group 3"/>
          <p:cNvGrpSpPr/>
          <p:nvPr/>
        </p:nvGrpSpPr>
        <p:grpSpPr>
          <a:xfrm>
            <a:off x="451515" y="1647853"/>
            <a:ext cx="6153472" cy="4285346"/>
            <a:chOff x="69775" y="1589514"/>
            <a:chExt cx="6837622" cy="4572536"/>
          </a:xfrm>
        </p:grpSpPr>
        <p:pic>
          <p:nvPicPr>
            <p:cNvPr id="5" name="Picture 4"/>
            <p:cNvPicPr>
              <a:picLocks noChangeAspect="1"/>
            </p:cNvPicPr>
            <p:nvPr/>
          </p:nvPicPr>
          <p:blipFill>
            <a:blip r:embed="rId3"/>
            <a:stretch>
              <a:fillRect/>
            </a:stretch>
          </p:blipFill>
          <p:spPr>
            <a:xfrm>
              <a:off x="3410144" y="1589514"/>
              <a:ext cx="1383912" cy="402371"/>
            </a:xfrm>
            <a:prstGeom prst="rect">
              <a:avLst/>
            </a:prstGeom>
          </p:spPr>
        </p:pic>
        <p:pic>
          <p:nvPicPr>
            <p:cNvPr id="6" name="Picture 5"/>
            <p:cNvPicPr>
              <a:picLocks noChangeAspect="1"/>
            </p:cNvPicPr>
            <p:nvPr/>
          </p:nvPicPr>
          <p:blipFill>
            <a:blip r:embed="rId4"/>
            <a:stretch>
              <a:fillRect/>
            </a:stretch>
          </p:blipFill>
          <p:spPr>
            <a:xfrm>
              <a:off x="3769839" y="2134894"/>
              <a:ext cx="664522" cy="280440"/>
            </a:xfrm>
            <a:prstGeom prst="rect">
              <a:avLst/>
            </a:prstGeom>
          </p:spPr>
        </p:pic>
        <p:pic>
          <p:nvPicPr>
            <p:cNvPr id="7" name="Picture 6"/>
            <p:cNvPicPr>
              <a:picLocks noChangeAspect="1"/>
            </p:cNvPicPr>
            <p:nvPr/>
          </p:nvPicPr>
          <p:blipFill>
            <a:blip r:embed="rId5"/>
            <a:stretch>
              <a:fillRect/>
            </a:stretch>
          </p:blipFill>
          <p:spPr>
            <a:xfrm>
              <a:off x="3471147" y="2558343"/>
              <a:ext cx="1365622" cy="390178"/>
            </a:xfrm>
            <a:prstGeom prst="rect">
              <a:avLst/>
            </a:prstGeom>
          </p:spPr>
        </p:pic>
        <p:pic>
          <p:nvPicPr>
            <p:cNvPr id="8" name="Picture 7"/>
            <p:cNvPicPr>
              <a:picLocks noChangeAspect="1"/>
            </p:cNvPicPr>
            <p:nvPr/>
          </p:nvPicPr>
          <p:blipFill>
            <a:blip r:embed="rId6"/>
            <a:stretch>
              <a:fillRect/>
            </a:stretch>
          </p:blipFill>
          <p:spPr>
            <a:xfrm>
              <a:off x="3573934" y="2570536"/>
              <a:ext cx="1085182" cy="377985"/>
            </a:xfrm>
            <a:prstGeom prst="rect">
              <a:avLst/>
            </a:prstGeom>
          </p:spPr>
        </p:pic>
        <p:pic>
          <p:nvPicPr>
            <p:cNvPr id="9" name="Picture 8"/>
            <p:cNvPicPr>
              <a:picLocks noChangeAspect="1"/>
            </p:cNvPicPr>
            <p:nvPr/>
          </p:nvPicPr>
          <p:blipFill>
            <a:blip r:embed="rId7"/>
            <a:stretch>
              <a:fillRect/>
            </a:stretch>
          </p:blipFill>
          <p:spPr>
            <a:xfrm>
              <a:off x="2563630" y="2981792"/>
              <a:ext cx="1505843" cy="566977"/>
            </a:xfrm>
            <a:prstGeom prst="rect">
              <a:avLst/>
            </a:prstGeom>
          </p:spPr>
        </p:pic>
        <p:pic>
          <p:nvPicPr>
            <p:cNvPr id="10" name="Picture 9"/>
            <p:cNvPicPr>
              <a:picLocks noChangeAspect="1"/>
            </p:cNvPicPr>
            <p:nvPr/>
          </p:nvPicPr>
          <p:blipFill>
            <a:blip r:embed="rId8"/>
            <a:stretch>
              <a:fillRect/>
            </a:stretch>
          </p:blipFill>
          <p:spPr>
            <a:xfrm>
              <a:off x="3569623" y="2981792"/>
              <a:ext cx="512108" cy="573074"/>
            </a:xfrm>
            <a:prstGeom prst="rect">
              <a:avLst/>
            </a:prstGeom>
          </p:spPr>
        </p:pic>
        <p:pic>
          <p:nvPicPr>
            <p:cNvPr id="11" name="Picture 10"/>
            <p:cNvPicPr>
              <a:picLocks noChangeAspect="1"/>
            </p:cNvPicPr>
            <p:nvPr/>
          </p:nvPicPr>
          <p:blipFill>
            <a:blip r:embed="rId9"/>
            <a:stretch>
              <a:fillRect/>
            </a:stretch>
          </p:blipFill>
          <p:spPr>
            <a:xfrm rot="988786">
              <a:off x="4018402" y="3051292"/>
              <a:ext cx="561824" cy="199212"/>
            </a:xfrm>
            <a:prstGeom prst="rect">
              <a:avLst/>
            </a:prstGeom>
          </p:spPr>
        </p:pic>
        <p:pic>
          <p:nvPicPr>
            <p:cNvPr id="12" name="Picture 11"/>
            <p:cNvPicPr>
              <a:picLocks noChangeAspect="1"/>
            </p:cNvPicPr>
            <p:nvPr/>
          </p:nvPicPr>
          <p:blipFill>
            <a:blip r:embed="rId9"/>
            <a:stretch>
              <a:fillRect/>
            </a:stretch>
          </p:blipFill>
          <p:spPr>
            <a:xfrm>
              <a:off x="4065171" y="2975695"/>
              <a:ext cx="1508315" cy="534821"/>
            </a:xfrm>
            <a:prstGeom prst="rect">
              <a:avLst/>
            </a:prstGeom>
          </p:spPr>
        </p:pic>
        <p:pic>
          <p:nvPicPr>
            <p:cNvPr id="13" name="Picture 12"/>
            <p:cNvPicPr>
              <a:picLocks noChangeAspect="1"/>
            </p:cNvPicPr>
            <p:nvPr/>
          </p:nvPicPr>
          <p:blipFill>
            <a:blip r:embed="rId10"/>
            <a:stretch>
              <a:fillRect/>
            </a:stretch>
          </p:blipFill>
          <p:spPr>
            <a:xfrm>
              <a:off x="2751757" y="3015064"/>
              <a:ext cx="719390" cy="499915"/>
            </a:xfrm>
            <a:prstGeom prst="rect">
              <a:avLst/>
            </a:prstGeom>
          </p:spPr>
        </p:pic>
        <p:pic>
          <p:nvPicPr>
            <p:cNvPr id="14" name="Picture 13"/>
            <p:cNvPicPr>
              <a:picLocks noChangeAspect="1"/>
            </p:cNvPicPr>
            <p:nvPr/>
          </p:nvPicPr>
          <p:blipFill>
            <a:blip r:embed="rId10"/>
            <a:stretch>
              <a:fillRect/>
            </a:stretch>
          </p:blipFill>
          <p:spPr>
            <a:xfrm rot="20674074">
              <a:off x="3423142" y="3039545"/>
              <a:ext cx="719390" cy="499915"/>
            </a:xfrm>
            <a:prstGeom prst="rect">
              <a:avLst/>
            </a:prstGeom>
          </p:spPr>
        </p:pic>
        <p:pic>
          <p:nvPicPr>
            <p:cNvPr id="15" name="Picture 14"/>
            <p:cNvPicPr>
              <a:picLocks noChangeAspect="1"/>
            </p:cNvPicPr>
            <p:nvPr/>
          </p:nvPicPr>
          <p:blipFill>
            <a:blip r:embed="rId11"/>
            <a:stretch>
              <a:fillRect/>
            </a:stretch>
          </p:blipFill>
          <p:spPr>
            <a:xfrm>
              <a:off x="4583000" y="2918965"/>
              <a:ext cx="719390" cy="487722"/>
            </a:xfrm>
            <a:prstGeom prst="rect">
              <a:avLst/>
            </a:prstGeom>
          </p:spPr>
        </p:pic>
        <p:pic>
          <p:nvPicPr>
            <p:cNvPr id="16" name="Picture 15"/>
            <p:cNvPicPr>
              <a:picLocks noChangeAspect="1"/>
            </p:cNvPicPr>
            <p:nvPr/>
          </p:nvPicPr>
          <p:blipFill>
            <a:blip r:embed="rId12"/>
            <a:stretch>
              <a:fillRect/>
            </a:stretch>
          </p:blipFill>
          <p:spPr>
            <a:xfrm>
              <a:off x="4222045" y="3089434"/>
              <a:ext cx="658425" cy="658425"/>
            </a:xfrm>
            <a:prstGeom prst="rect">
              <a:avLst/>
            </a:prstGeom>
          </p:spPr>
        </p:pic>
        <p:pic>
          <p:nvPicPr>
            <p:cNvPr id="17" name="Picture 16"/>
            <p:cNvPicPr>
              <a:picLocks noChangeAspect="1"/>
            </p:cNvPicPr>
            <p:nvPr/>
          </p:nvPicPr>
          <p:blipFill>
            <a:blip r:embed="rId13"/>
            <a:stretch>
              <a:fillRect/>
            </a:stretch>
          </p:blipFill>
          <p:spPr>
            <a:xfrm>
              <a:off x="2170367" y="3548769"/>
              <a:ext cx="902286" cy="403527"/>
            </a:xfrm>
            <a:prstGeom prst="rect">
              <a:avLst/>
            </a:prstGeom>
          </p:spPr>
        </p:pic>
        <p:pic>
          <p:nvPicPr>
            <p:cNvPr id="18" name="Picture 17"/>
            <p:cNvPicPr>
              <a:picLocks noChangeAspect="1"/>
            </p:cNvPicPr>
            <p:nvPr/>
          </p:nvPicPr>
          <p:blipFill>
            <a:blip r:embed="rId13"/>
            <a:stretch>
              <a:fillRect/>
            </a:stretch>
          </p:blipFill>
          <p:spPr>
            <a:xfrm>
              <a:off x="3230772" y="3572161"/>
              <a:ext cx="902286" cy="365792"/>
            </a:xfrm>
            <a:prstGeom prst="rect">
              <a:avLst/>
            </a:prstGeom>
          </p:spPr>
        </p:pic>
        <p:pic>
          <p:nvPicPr>
            <p:cNvPr id="19" name="Picture 18"/>
            <p:cNvPicPr>
              <a:picLocks noChangeAspect="1"/>
            </p:cNvPicPr>
            <p:nvPr/>
          </p:nvPicPr>
          <p:blipFill>
            <a:blip r:embed="rId13"/>
            <a:stretch>
              <a:fillRect/>
            </a:stretch>
          </p:blipFill>
          <p:spPr>
            <a:xfrm>
              <a:off x="4287369" y="3548251"/>
              <a:ext cx="902286" cy="365792"/>
            </a:xfrm>
            <a:prstGeom prst="rect">
              <a:avLst/>
            </a:prstGeom>
          </p:spPr>
        </p:pic>
        <p:pic>
          <p:nvPicPr>
            <p:cNvPr id="20" name="Picture 19"/>
            <p:cNvPicPr>
              <a:picLocks noChangeAspect="1"/>
            </p:cNvPicPr>
            <p:nvPr/>
          </p:nvPicPr>
          <p:blipFill>
            <a:blip r:embed="rId13"/>
            <a:stretch>
              <a:fillRect/>
            </a:stretch>
          </p:blipFill>
          <p:spPr>
            <a:xfrm>
              <a:off x="5343966" y="3528879"/>
              <a:ext cx="902286" cy="365792"/>
            </a:xfrm>
            <a:prstGeom prst="rect">
              <a:avLst/>
            </a:prstGeom>
          </p:spPr>
        </p:pic>
        <p:pic>
          <p:nvPicPr>
            <p:cNvPr id="21" name="Picture 20"/>
            <p:cNvPicPr>
              <a:picLocks noChangeAspect="1"/>
            </p:cNvPicPr>
            <p:nvPr/>
          </p:nvPicPr>
          <p:blipFill>
            <a:blip r:embed="rId13"/>
            <a:stretch>
              <a:fillRect/>
            </a:stretch>
          </p:blipFill>
          <p:spPr>
            <a:xfrm>
              <a:off x="1722687" y="4335341"/>
              <a:ext cx="902286" cy="365792"/>
            </a:xfrm>
            <a:prstGeom prst="rect">
              <a:avLst/>
            </a:prstGeom>
          </p:spPr>
        </p:pic>
        <p:pic>
          <p:nvPicPr>
            <p:cNvPr id="22" name="Picture 21"/>
            <p:cNvPicPr>
              <a:picLocks noChangeAspect="1"/>
            </p:cNvPicPr>
            <p:nvPr/>
          </p:nvPicPr>
          <p:blipFill>
            <a:blip r:embed="rId13"/>
            <a:stretch>
              <a:fillRect/>
            </a:stretch>
          </p:blipFill>
          <p:spPr>
            <a:xfrm>
              <a:off x="2765506" y="4335249"/>
              <a:ext cx="902286" cy="365792"/>
            </a:xfrm>
            <a:prstGeom prst="rect">
              <a:avLst/>
            </a:prstGeom>
          </p:spPr>
        </p:pic>
        <p:pic>
          <p:nvPicPr>
            <p:cNvPr id="23" name="Picture 22"/>
            <p:cNvPicPr>
              <a:picLocks noChangeAspect="1"/>
            </p:cNvPicPr>
            <p:nvPr/>
          </p:nvPicPr>
          <p:blipFill>
            <a:blip r:embed="rId13"/>
            <a:stretch>
              <a:fillRect/>
            </a:stretch>
          </p:blipFill>
          <p:spPr>
            <a:xfrm>
              <a:off x="3788252" y="4320763"/>
              <a:ext cx="879561" cy="365792"/>
            </a:xfrm>
            <a:prstGeom prst="rect">
              <a:avLst/>
            </a:prstGeom>
          </p:spPr>
        </p:pic>
        <p:pic>
          <p:nvPicPr>
            <p:cNvPr id="24" name="Picture 23"/>
            <p:cNvPicPr>
              <a:picLocks noChangeAspect="1"/>
            </p:cNvPicPr>
            <p:nvPr/>
          </p:nvPicPr>
          <p:blipFill>
            <a:blip r:embed="rId13"/>
            <a:stretch>
              <a:fillRect/>
            </a:stretch>
          </p:blipFill>
          <p:spPr>
            <a:xfrm>
              <a:off x="5747577" y="4317509"/>
              <a:ext cx="902286" cy="365792"/>
            </a:xfrm>
            <a:prstGeom prst="rect">
              <a:avLst/>
            </a:prstGeom>
          </p:spPr>
        </p:pic>
        <p:pic>
          <p:nvPicPr>
            <p:cNvPr id="25" name="Picture 24"/>
            <p:cNvPicPr>
              <a:picLocks noChangeAspect="1"/>
            </p:cNvPicPr>
            <p:nvPr/>
          </p:nvPicPr>
          <p:blipFill>
            <a:blip r:embed="rId13"/>
            <a:stretch>
              <a:fillRect/>
            </a:stretch>
          </p:blipFill>
          <p:spPr>
            <a:xfrm>
              <a:off x="4776779" y="4321307"/>
              <a:ext cx="902286" cy="365792"/>
            </a:xfrm>
            <a:prstGeom prst="rect">
              <a:avLst/>
            </a:prstGeom>
          </p:spPr>
        </p:pic>
        <p:pic>
          <p:nvPicPr>
            <p:cNvPr id="26" name="Picture 25"/>
            <p:cNvPicPr>
              <a:picLocks noChangeAspect="1"/>
            </p:cNvPicPr>
            <p:nvPr/>
          </p:nvPicPr>
          <p:blipFill>
            <a:blip r:embed="rId13"/>
            <a:stretch>
              <a:fillRect/>
            </a:stretch>
          </p:blipFill>
          <p:spPr>
            <a:xfrm>
              <a:off x="2182516" y="5084696"/>
              <a:ext cx="902286" cy="365792"/>
            </a:xfrm>
            <a:prstGeom prst="rect">
              <a:avLst/>
            </a:prstGeom>
          </p:spPr>
        </p:pic>
        <p:pic>
          <p:nvPicPr>
            <p:cNvPr id="27" name="Picture 26"/>
            <p:cNvPicPr>
              <a:picLocks noChangeAspect="1"/>
            </p:cNvPicPr>
            <p:nvPr/>
          </p:nvPicPr>
          <p:blipFill>
            <a:blip r:embed="rId13"/>
            <a:stretch>
              <a:fillRect/>
            </a:stretch>
          </p:blipFill>
          <p:spPr>
            <a:xfrm>
              <a:off x="3384015" y="5069357"/>
              <a:ext cx="902286" cy="365792"/>
            </a:xfrm>
            <a:prstGeom prst="rect">
              <a:avLst/>
            </a:prstGeom>
          </p:spPr>
        </p:pic>
        <p:pic>
          <p:nvPicPr>
            <p:cNvPr id="28" name="Picture 27"/>
            <p:cNvPicPr>
              <a:picLocks noChangeAspect="1"/>
            </p:cNvPicPr>
            <p:nvPr/>
          </p:nvPicPr>
          <p:blipFill>
            <a:blip r:embed="rId13"/>
            <a:stretch>
              <a:fillRect/>
            </a:stretch>
          </p:blipFill>
          <p:spPr>
            <a:xfrm>
              <a:off x="4594761" y="5043263"/>
              <a:ext cx="902286" cy="365792"/>
            </a:xfrm>
            <a:prstGeom prst="rect">
              <a:avLst/>
            </a:prstGeom>
          </p:spPr>
        </p:pic>
        <p:pic>
          <p:nvPicPr>
            <p:cNvPr id="29" name="Picture 28"/>
            <p:cNvPicPr>
              <a:picLocks noChangeAspect="1"/>
            </p:cNvPicPr>
            <p:nvPr/>
          </p:nvPicPr>
          <p:blipFill>
            <a:blip r:embed="rId13"/>
            <a:stretch>
              <a:fillRect/>
            </a:stretch>
          </p:blipFill>
          <p:spPr>
            <a:xfrm>
              <a:off x="5805507" y="5041633"/>
              <a:ext cx="902286" cy="365792"/>
            </a:xfrm>
            <a:prstGeom prst="rect">
              <a:avLst/>
            </a:prstGeom>
          </p:spPr>
        </p:pic>
        <p:pic>
          <p:nvPicPr>
            <p:cNvPr id="30" name="Picture 29"/>
            <p:cNvPicPr>
              <a:picLocks noChangeAspect="1"/>
            </p:cNvPicPr>
            <p:nvPr/>
          </p:nvPicPr>
          <p:blipFill>
            <a:blip r:embed="rId14"/>
            <a:stretch>
              <a:fillRect/>
            </a:stretch>
          </p:blipFill>
          <p:spPr>
            <a:xfrm>
              <a:off x="2791822" y="5802355"/>
              <a:ext cx="438950" cy="359695"/>
            </a:xfrm>
            <a:prstGeom prst="rect">
              <a:avLst/>
            </a:prstGeom>
          </p:spPr>
        </p:pic>
        <p:pic>
          <p:nvPicPr>
            <p:cNvPr id="31" name="Picture 30"/>
            <p:cNvPicPr>
              <a:picLocks noChangeAspect="1"/>
            </p:cNvPicPr>
            <p:nvPr/>
          </p:nvPicPr>
          <p:blipFill>
            <a:blip r:embed="rId14"/>
            <a:stretch>
              <a:fillRect/>
            </a:stretch>
          </p:blipFill>
          <p:spPr>
            <a:xfrm>
              <a:off x="3631012" y="5779457"/>
              <a:ext cx="438950" cy="359695"/>
            </a:xfrm>
            <a:prstGeom prst="rect">
              <a:avLst/>
            </a:prstGeom>
          </p:spPr>
        </p:pic>
        <p:pic>
          <p:nvPicPr>
            <p:cNvPr id="32" name="Picture 31"/>
            <p:cNvPicPr>
              <a:picLocks noChangeAspect="1"/>
            </p:cNvPicPr>
            <p:nvPr/>
          </p:nvPicPr>
          <p:blipFill>
            <a:blip r:embed="rId14"/>
            <a:stretch>
              <a:fillRect/>
            </a:stretch>
          </p:blipFill>
          <p:spPr>
            <a:xfrm>
              <a:off x="4459347" y="5777552"/>
              <a:ext cx="438950" cy="359695"/>
            </a:xfrm>
            <a:prstGeom prst="rect">
              <a:avLst/>
            </a:prstGeom>
          </p:spPr>
        </p:pic>
        <p:pic>
          <p:nvPicPr>
            <p:cNvPr id="33" name="Picture 32"/>
            <p:cNvPicPr>
              <a:picLocks noChangeAspect="1"/>
            </p:cNvPicPr>
            <p:nvPr/>
          </p:nvPicPr>
          <p:blipFill>
            <a:blip r:embed="rId14"/>
            <a:stretch>
              <a:fillRect/>
            </a:stretch>
          </p:blipFill>
          <p:spPr>
            <a:xfrm>
              <a:off x="5216615" y="5751140"/>
              <a:ext cx="438950" cy="359695"/>
            </a:xfrm>
            <a:prstGeom prst="rect">
              <a:avLst/>
            </a:prstGeom>
          </p:spPr>
        </p:pic>
        <p:pic>
          <p:nvPicPr>
            <p:cNvPr id="34" name="Picture 33"/>
            <p:cNvPicPr>
              <a:picLocks noChangeAspect="1"/>
            </p:cNvPicPr>
            <p:nvPr/>
          </p:nvPicPr>
          <p:blipFill>
            <a:blip r:embed="rId14"/>
            <a:stretch>
              <a:fillRect/>
            </a:stretch>
          </p:blipFill>
          <p:spPr>
            <a:xfrm>
              <a:off x="6015268" y="5751139"/>
              <a:ext cx="438950" cy="359695"/>
            </a:xfrm>
            <a:prstGeom prst="rect">
              <a:avLst/>
            </a:prstGeom>
          </p:spPr>
        </p:pic>
        <p:pic>
          <p:nvPicPr>
            <p:cNvPr id="35" name="Picture 34"/>
            <p:cNvPicPr>
              <a:picLocks noChangeAspect="1"/>
            </p:cNvPicPr>
            <p:nvPr/>
          </p:nvPicPr>
          <p:blipFill>
            <a:blip r:embed="rId15"/>
            <a:stretch>
              <a:fillRect/>
            </a:stretch>
          </p:blipFill>
          <p:spPr>
            <a:xfrm>
              <a:off x="2229367" y="3861126"/>
              <a:ext cx="719390" cy="499915"/>
            </a:xfrm>
            <a:prstGeom prst="rect">
              <a:avLst/>
            </a:prstGeom>
          </p:spPr>
        </p:pic>
        <p:pic>
          <p:nvPicPr>
            <p:cNvPr id="36" name="Picture 35"/>
            <p:cNvPicPr>
              <a:picLocks noChangeAspect="1"/>
            </p:cNvPicPr>
            <p:nvPr/>
          </p:nvPicPr>
          <p:blipFill>
            <a:blip r:embed="rId16"/>
            <a:stretch>
              <a:fillRect/>
            </a:stretch>
          </p:blipFill>
          <p:spPr>
            <a:xfrm>
              <a:off x="2218159" y="3919491"/>
              <a:ext cx="1212290" cy="433308"/>
            </a:xfrm>
            <a:prstGeom prst="rect">
              <a:avLst/>
            </a:prstGeom>
          </p:spPr>
        </p:pic>
        <p:pic>
          <p:nvPicPr>
            <p:cNvPr id="37" name="Picture 36"/>
            <p:cNvPicPr>
              <a:picLocks noChangeAspect="1"/>
            </p:cNvPicPr>
            <p:nvPr/>
          </p:nvPicPr>
          <p:blipFill>
            <a:blip r:embed="rId16"/>
            <a:stretch>
              <a:fillRect/>
            </a:stretch>
          </p:blipFill>
          <p:spPr>
            <a:xfrm rot="20131807">
              <a:off x="2924951" y="4039237"/>
              <a:ext cx="538025" cy="192306"/>
            </a:xfrm>
            <a:prstGeom prst="rect">
              <a:avLst/>
            </a:prstGeom>
          </p:spPr>
        </p:pic>
        <p:pic>
          <p:nvPicPr>
            <p:cNvPr id="38" name="Picture 37"/>
            <p:cNvPicPr>
              <a:picLocks noChangeAspect="1"/>
            </p:cNvPicPr>
            <p:nvPr/>
          </p:nvPicPr>
          <p:blipFill>
            <a:blip r:embed="rId17"/>
            <a:stretch>
              <a:fillRect/>
            </a:stretch>
          </p:blipFill>
          <p:spPr>
            <a:xfrm>
              <a:off x="3421660" y="3943251"/>
              <a:ext cx="802736" cy="288330"/>
            </a:xfrm>
            <a:prstGeom prst="rect">
              <a:avLst/>
            </a:prstGeom>
          </p:spPr>
        </p:pic>
        <p:pic>
          <p:nvPicPr>
            <p:cNvPr id="39" name="Picture 38"/>
            <p:cNvPicPr>
              <a:picLocks noChangeAspect="1"/>
            </p:cNvPicPr>
            <p:nvPr/>
          </p:nvPicPr>
          <p:blipFill>
            <a:blip r:embed="rId17"/>
            <a:stretch>
              <a:fillRect/>
            </a:stretch>
          </p:blipFill>
          <p:spPr>
            <a:xfrm rot="20904746">
              <a:off x="3463092" y="3677351"/>
              <a:ext cx="2516116" cy="903747"/>
            </a:xfrm>
            <a:prstGeom prst="rect">
              <a:avLst/>
            </a:prstGeom>
          </p:spPr>
        </p:pic>
        <p:pic>
          <p:nvPicPr>
            <p:cNvPr id="40" name="Picture 39"/>
            <p:cNvPicPr>
              <a:picLocks noChangeAspect="1"/>
            </p:cNvPicPr>
            <p:nvPr/>
          </p:nvPicPr>
          <p:blipFill>
            <a:blip r:embed="rId17"/>
            <a:stretch>
              <a:fillRect/>
            </a:stretch>
          </p:blipFill>
          <p:spPr>
            <a:xfrm rot="431562">
              <a:off x="4274455" y="4738763"/>
              <a:ext cx="815697" cy="292985"/>
            </a:xfrm>
            <a:prstGeom prst="rect">
              <a:avLst/>
            </a:prstGeom>
          </p:spPr>
        </p:pic>
        <p:pic>
          <p:nvPicPr>
            <p:cNvPr id="41" name="Picture 40"/>
            <p:cNvPicPr>
              <a:picLocks noChangeAspect="1"/>
            </p:cNvPicPr>
            <p:nvPr/>
          </p:nvPicPr>
          <p:blipFill>
            <a:blip r:embed="rId18"/>
            <a:stretch>
              <a:fillRect/>
            </a:stretch>
          </p:blipFill>
          <p:spPr>
            <a:xfrm>
              <a:off x="2793322" y="3876161"/>
              <a:ext cx="835224" cy="676715"/>
            </a:xfrm>
            <a:prstGeom prst="rect">
              <a:avLst/>
            </a:prstGeom>
          </p:spPr>
        </p:pic>
        <p:pic>
          <p:nvPicPr>
            <p:cNvPr id="42" name="Picture 41"/>
            <p:cNvPicPr>
              <a:picLocks noChangeAspect="1"/>
            </p:cNvPicPr>
            <p:nvPr/>
          </p:nvPicPr>
          <p:blipFill>
            <a:blip r:embed="rId19"/>
            <a:stretch>
              <a:fillRect/>
            </a:stretch>
          </p:blipFill>
          <p:spPr>
            <a:xfrm>
              <a:off x="5358983" y="3948912"/>
              <a:ext cx="719390" cy="487722"/>
            </a:xfrm>
            <a:prstGeom prst="rect">
              <a:avLst/>
            </a:prstGeom>
          </p:spPr>
        </p:pic>
        <p:pic>
          <p:nvPicPr>
            <p:cNvPr id="43" name="Picture 42"/>
            <p:cNvPicPr>
              <a:picLocks noChangeAspect="1"/>
            </p:cNvPicPr>
            <p:nvPr/>
          </p:nvPicPr>
          <p:blipFill>
            <a:blip r:embed="rId19"/>
            <a:stretch>
              <a:fillRect/>
            </a:stretch>
          </p:blipFill>
          <p:spPr>
            <a:xfrm>
              <a:off x="4526026" y="3903752"/>
              <a:ext cx="719390" cy="487722"/>
            </a:xfrm>
            <a:prstGeom prst="rect">
              <a:avLst/>
            </a:prstGeom>
          </p:spPr>
        </p:pic>
        <p:pic>
          <p:nvPicPr>
            <p:cNvPr id="44" name="Picture 43"/>
            <p:cNvPicPr>
              <a:picLocks noChangeAspect="1"/>
            </p:cNvPicPr>
            <p:nvPr/>
          </p:nvPicPr>
          <p:blipFill>
            <a:blip r:embed="rId19"/>
            <a:stretch>
              <a:fillRect/>
            </a:stretch>
          </p:blipFill>
          <p:spPr>
            <a:xfrm rot="394731">
              <a:off x="3560939" y="3843554"/>
              <a:ext cx="719390" cy="487722"/>
            </a:xfrm>
            <a:prstGeom prst="rect">
              <a:avLst/>
            </a:prstGeom>
          </p:spPr>
        </p:pic>
        <p:pic>
          <p:nvPicPr>
            <p:cNvPr id="45" name="Picture 44"/>
            <p:cNvPicPr>
              <a:picLocks noChangeAspect="1"/>
            </p:cNvPicPr>
            <p:nvPr/>
          </p:nvPicPr>
          <p:blipFill>
            <a:blip r:embed="rId20"/>
            <a:stretch>
              <a:fillRect/>
            </a:stretch>
          </p:blipFill>
          <p:spPr>
            <a:xfrm rot="458804">
              <a:off x="2836399" y="4596859"/>
              <a:ext cx="1390609" cy="513272"/>
            </a:xfrm>
            <a:prstGeom prst="rect">
              <a:avLst/>
            </a:prstGeom>
          </p:spPr>
        </p:pic>
        <p:pic>
          <p:nvPicPr>
            <p:cNvPr id="46" name="Picture 45"/>
            <p:cNvPicPr>
              <a:picLocks noChangeAspect="1"/>
            </p:cNvPicPr>
            <p:nvPr/>
          </p:nvPicPr>
          <p:blipFill>
            <a:blip r:embed="rId20"/>
            <a:stretch>
              <a:fillRect/>
            </a:stretch>
          </p:blipFill>
          <p:spPr>
            <a:xfrm rot="20895412">
              <a:off x="3611325" y="4770142"/>
              <a:ext cx="669114" cy="246969"/>
            </a:xfrm>
            <a:prstGeom prst="rect">
              <a:avLst/>
            </a:prstGeom>
          </p:spPr>
        </p:pic>
        <p:pic>
          <p:nvPicPr>
            <p:cNvPr id="47" name="Picture 46"/>
            <p:cNvPicPr>
              <a:picLocks noChangeAspect="1"/>
            </p:cNvPicPr>
            <p:nvPr/>
          </p:nvPicPr>
          <p:blipFill>
            <a:blip r:embed="rId21"/>
            <a:stretch>
              <a:fillRect/>
            </a:stretch>
          </p:blipFill>
          <p:spPr>
            <a:xfrm>
              <a:off x="4243206" y="4510737"/>
              <a:ext cx="1460270" cy="678393"/>
            </a:xfrm>
            <a:prstGeom prst="rect">
              <a:avLst/>
            </a:prstGeom>
          </p:spPr>
        </p:pic>
        <p:pic>
          <p:nvPicPr>
            <p:cNvPr id="48" name="Picture 47"/>
            <p:cNvPicPr>
              <a:picLocks noChangeAspect="1"/>
            </p:cNvPicPr>
            <p:nvPr/>
          </p:nvPicPr>
          <p:blipFill>
            <a:blip r:embed="rId21"/>
            <a:stretch>
              <a:fillRect/>
            </a:stretch>
          </p:blipFill>
          <p:spPr>
            <a:xfrm rot="21341779">
              <a:off x="4129566" y="5120215"/>
              <a:ext cx="1997234" cy="927848"/>
            </a:xfrm>
            <a:prstGeom prst="rect">
              <a:avLst/>
            </a:prstGeom>
          </p:spPr>
        </p:pic>
        <p:pic>
          <p:nvPicPr>
            <p:cNvPr id="49" name="Picture 48"/>
            <p:cNvPicPr>
              <a:picLocks noChangeAspect="1"/>
            </p:cNvPicPr>
            <p:nvPr/>
          </p:nvPicPr>
          <p:blipFill>
            <a:blip r:embed="rId21"/>
            <a:stretch>
              <a:fillRect/>
            </a:stretch>
          </p:blipFill>
          <p:spPr>
            <a:xfrm rot="360487">
              <a:off x="4054883" y="5381687"/>
              <a:ext cx="737392" cy="342568"/>
            </a:xfrm>
            <a:prstGeom prst="rect">
              <a:avLst/>
            </a:prstGeom>
          </p:spPr>
        </p:pic>
        <p:pic>
          <p:nvPicPr>
            <p:cNvPr id="50" name="Picture 49"/>
            <p:cNvPicPr>
              <a:picLocks noChangeAspect="1"/>
            </p:cNvPicPr>
            <p:nvPr/>
          </p:nvPicPr>
          <p:blipFill>
            <a:blip r:embed="rId21"/>
            <a:stretch>
              <a:fillRect/>
            </a:stretch>
          </p:blipFill>
          <p:spPr>
            <a:xfrm>
              <a:off x="3427612" y="3776355"/>
              <a:ext cx="1548518" cy="719390"/>
            </a:xfrm>
            <a:prstGeom prst="rect">
              <a:avLst/>
            </a:prstGeom>
          </p:spPr>
        </p:pic>
        <p:pic>
          <p:nvPicPr>
            <p:cNvPr id="51" name="Picture 50"/>
            <p:cNvPicPr>
              <a:picLocks noChangeAspect="1"/>
            </p:cNvPicPr>
            <p:nvPr/>
          </p:nvPicPr>
          <p:blipFill>
            <a:blip r:embed="rId22"/>
            <a:stretch>
              <a:fillRect/>
            </a:stretch>
          </p:blipFill>
          <p:spPr>
            <a:xfrm rot="864354">
              <a:off x="3375794" y="5335922"/>
              <a:ext cx="713294" cy="384081"/>
            </a:xfrm>
            <a:prstGeom prst="rect">
              <a:avLst/>
            </a:prstGeom>
          </p:spPr>
        </p:pic>
        <p:pic>
          <p:nvPicPr>
            <p:cNvPr id="52" name="Picture 51"/>
            <p:cNvPicPr>
              <a:picLocks noChangeAspect="1"/>
            </p:cNvPicPr>
            <p:nvPr/>
          </p:nvPicPr>
          <p:blipFill>
            <a:blip r:embed="rId23"/>
            <a:stretch>
              <a:fillRect/>
            </a:stretch>
          </p:blipFill>
          <p:spPr>
            <a:xfrm>
              <a:off x="2545464" y="4658221"/>
              <a:ext cx="835224" cy="676715"/>
            </a:xfrm>
            <a:prstGeom prst="rect">
              <a:avLst/>
            </a:prstGeom>
          </p:spPr>
        </p:pic>
        <p:pic>
          <p:nvPicPr>
            <p:cNvPr id="53" name="Picture 52"/>
            <p:cNvPicPr>
              <a:picLocks noChangeAspect="1"/>
            </p:cNvPicPr>
            <p:nvPr/>
          </p:nvPicPr>
          <p:blipFill>
            <a:blip r:embed="rId23"/>
            <a:stretch>
              <a:fillRect/>
            </a:stretch>
          </p:blipFill>
          <p:spPr>
            <a:xfrm>
              <a:off x="3425765" y="4735549"/>
              <a:ext cx="835224" cy="676715"/>
            </a:xfrm>
            <a:prstGeom prst="rect">
              <a:avLst/>
            </a:prstGeom>
          </p:spPr>
        </p:pic>
        <p:pic>
          <p:nvPicPr>
            <p:cNvPr id="54" name="Picture 53"/>
            <p:cNvPicPr>
              <a:picLocks noChangeAspect="1"/>
            </p:cNvPicPr>
            <p:nvPr/>
          </p:nvPicPr>
          <p:blipFill>
            <a:blip r:embed="rId24"/>
            <a:stretch>
              <a:fillRect/>
            </a:stretch>
          </p:blipFill>
          <p:spPr>
            <a:xfrm>
              <a:off x="4538408" y="4672066"/>
              <a:ext cx="719390" cy="487722"/>
            </a:xfrm>
            <a:prstGeom prst="rect">
              <a:avLst/>
            </a:prstGeom>
          </p:spPr>
        </p:pic>
        <p:pic>
          <p:nvPicPr>
            <p:cNvPr id="55" name="Picture 54"/>
            <p:cNvPicPr>
              <a:picLocks noChangeAspect="1"/>
            </p:cNvPicPr>
            <p:nvPr/>
          </p:nvPicPr>
          <p:blipFill>
            <a:blip r:embed="rId24"/>
            <a:stretch>
              <a:fillRect/>
            </a:stretch>
          </p:blipFill>
          <p:spPr>
            <a:xfrm>
              <a:off x="5222457" y="4609021"/>
              <a:ext cx="719390" cy="487722"/>
            </a:xfrm>
            <a:prstGeom prst="rect">
              <a:avLst/>
            </a:prstGeom>
          </p:spPr>
        </p:pic>
        <p:pic>
          <p:nvPicPr>
            <p:cNvPr id="56" name="Picture 55"/>
            <p:cNvPicPr>
              <a:picLocks noChangeAspect="1"/>
            </p:cNvPicPr>
            <p:nvPr/>
          </p:nvPicPr>
          <p:blipFill>
            <a:blip r:embed="rId24"/>
            <a:stretch>
              <a:fillRect/>
            </a:stretch>
          </p:blipFill>
          <p:spPr>
            <a:xfrm>
              <a:off x="5475722" y="5375116"/>
              <a:ext cx="719390" cy="487722"/>
            </a:xfrm>
            <a:prstGeom prst="rect">
              <a:avLst/>
            </a:prstGeom>
          </p:spPr>
        </p:pic>
        <p:pic>
          <p:nvPicPr>
            <p:cNvPr id="57" name="Picture 56"/>
            <p:cNvPicPr>
              <a:picLocks noChangeAspect="1"/>
            </p:cNvPicPr>
            <p:nvPr/>
          </p:nvPicPr>
          <p:blipFill>
            <a:blip r:embed="rId24"/>
            <a:stretch>
              <a:fillRect/>
            </a:stretch>
          </p:blipFill>
          <p:spPr>
            <a:xfrm>
              <a:off x="4865037" y="5395541"/>
              <a:ext cx="719390" cy="487722"/>
            </a:xfrm>
            <a:prstGeom prst="rect">
              <a:avLst/>
            </a:prstGeom>
          </p:spPr>
        </p:pic>
        <p:pic>
          <p:nvPicPr>
            <p:cNvPr id="58" name="Picture 57"/>
            <p:cNvPicPr>
              <a:picLocks noChangeAspect="1"/>
            </p:cNvPicPr>
            <p:nvPr/>
          </p:nvPicPr>
          <p:blipFill>
            <a:blip r:embed="rId24"/>
            <a:stretch>
              <a:fillRect/>
            </a:stretch>
          </p:blipFill>
          <p:spPr>
            <a:xfrm rot="1617110">
              <a:off x="4321834" y="5545598"/>
              <a:ext cx="719390" cy="487722"/>
            </a:xfrm>
            <a:prstGeom prst="rect">
              <a:avLst/>
            </a:prstGeom>
          </p:spPr>
        </p:pic>
        <p:pic>
          <p:nvPicPr>
            <p:cNvPr id="59" name="Picture 58"/>
            <p:cNvPicPr>
              <a:picLocks noChangeAspect="1"/>
            </p:cNvPicPr>
            <p:nvPr/>
          </p:nvPicPr>
          <p:blipFill>
            <a:blip r:embed="rId25"/>
            <a:stretch>
              <a:fillRect/>
            </a:stretch>
          </p:blipFill>
          <p:spPr>
            <a:xfrm>
              <a:off x="2892384" y="5431514"/>
              <a:ext cx="835224" cy="676715"/>
            </a:xfrm>
            <a:prstGeom prst="rect">
              <a:avLst/>
            </a:prstGeom>
          </p:spPr>
        </p:pic>
        <p:pic>
          <p:nvPicPr>
            <p:cNvPr id="60" name="Picture 59"/>
            <p:cNvPicPr>
              <a:picLocks noChangeAspect="1"/>
            </p:cNvPicPr>
            <p:nvPr/>
          </p:nvPicPr>
          <p:blipFill>
            <a:blip r:embed="rId25"/>
            <a:stretch>
              <a:fillRect/>
            </a:stretch>
          </p:blipFill>
          <p:spPr>
            <a:xfrm rot="20635343">
              <a:off x="3579980" y="5412781"/>
              <a:ext cx="835224" cy="676715"/>
            </a:xfrm>
            <a:prstGeom prst="rect">
              <a:avLst/>
            </a:prstGeom>
          </p:spPr>
        </p:pic>
        <p:pic>
          <p:nvPicPr>
            <p:cNvPr id="61" name="Picture 60"/>
            <p:cNvPicPr>
              <a:picLocks noChangeAspect="1"/>
            </p:cNvPicPr>
            <p:nvPr/>
          </p:nvPicPr>
          <p:blipFill>
            <a:blip r:embed="rId26"/>
            <a:stretch>
              <a:fillRect/>
            </a:stretch>
          </p:blipFill>
          <p:spPr>
            <a:xfrm>
              <a:off x="6675729" y="2574883"/>
              <a:ext cx="231668" cy="2706859"/>
            </a:xfrm>
            <a:prstGeom prst="rect">
              <a:avLst/>
            </a:prstGeom>
          </p:spPr>
        </p:pic>
        <p:pic>
          <p:nvPicPr>
            <p:cNvPr id="62" name="Picture 61"/>
            <p:cNvPicPr>
              <a:picLocks noChangeAspect="1"/>
            </p:cNvPicPr>
            <p:nvPr/>
          </p:nvPicPr>
          <p:blipFill>
            <a:blip r:embed="rId27"/>
            <a:stretch>
              <a:fillRect/>
            </a:stretch>
          </p:blipFill>
          <p:spPr>
            <a:xfrm>
              <a:off x="78211" y="3504895"/>
              <a:ext cx="999831" cy="591363"/>
            </a:xfrm>
            <a:prstGeom prst="rect">
              <a:avLst/>
            </a:prstGeom>
          </p:spPr>
        </p:pic>
        <p:pic>
          <p:nvPicPr>
            <p:cNvPr id="63" name="Picture 62"/>
            <p:cNvPicPr>
              <a:picLocks noChangeAspect="1"/>
            </p:cNvPicPr>
            <p:nvPr/>
          </p:nvPicPr>
          <p:blipFill>
            <a:blip r:embed="rId28"/>
            <a:stretch>
              <a:fillRect/>
            </a:stretch>
          </p:blipFill>
          <p:spPr>
            <a:xfrm>
              <a:off x="69775" y="4296167"/>
              <a:ext cx="999831" cy="597460"/>
            </a:xfrm>
            <a:prstGeom prst="rect">
              <a:avLst/>
            </a:prstGeom>
          </p:spPr>
        </p:pic>
        <p:pic>
          <p:nvPicPr>
            <p:cNvPr id="64" name="Picture 63"/>
            <p:cNvPicPr>
              <a:picLocks noChangeAspect="1"/>
            </p:cNvPicPr>
            <p:nvPr/>
          </p:nvPicPr>
          <p:blipFill>
            <a:blip r:embed="rId29"/>
            <a:stretch>
              <a:fillRect/>
            </a:stretch>
          </p:blipFill>
          <p:spPr>
            <a:xfrm>
              <a:off x="83089" y="5118320"/>
              <a:ext cx="1146147" cy="384081"/>
            </a:xfrm>
            <a:prstGeom prst="rect">
              <a:avLst/>
            </a:prstGeom>
          </p:spPr>
        </p:pic>
        <p:pic>
          <p:nvPicPr>
            <p:cNvPr id="65" name="Picture 64"/>
            <p:cNvPicPr>
              <a:picLocks noChangeAspect="1"/>
            </p:cNvPicPr>
            <p:nvPr/>
          </p:nvPicPr>
          <p:blipFill>
            <a:blip r:embed="rId30"/>
            <a:stretch>
              <a:fillRect/>
            </a:stretch>
          </p:blipFill>
          <p:spPr>
            <a:xfrm>
              <a:off x="73988" y="5743709"/>
              <a:ext cx="1310754" cy="377985"/>
            </a:xfrm>
            <a:prstGeom prst="rect">
              <a:avLst/>
            </a:prstGeom>
          </p:spPr>
        </p:pic>
      </p:grpSp>
      <p:sp>
        <p:nvSpPr>
          <p:cNvPr id="66" name="Text Box 71"/>
          <p:cNvSpPr txBox="1">
            <a:spLocks noChangeArrowheads="1"/>
          </p:cNvSpPr>
          <p:nvPr/>
        </p:nvSpPr>
        <p:spPr bwMode="auto">
          <a:xfrm>
            <a:off x="6734674" y="1616136"/>
            <a:ext cx="2297578" cy="4401205"/>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wrap="square">
            <a:spAutoFit/>
          </a:bodyPr>
          <a:lstStyle>
            <a:lvl1pPr marL="114300" indent="-114300">
              <a:spcBef>
                <a:spcPct val="0"/>
              </a:spcBef>
              <a:spcAft>
                <a:spcPct val="0"/>
              </a:spcAft>
              <a:defRPr>
                <a:solidFill>
                  <a:schemeClr val="tx1"/>
                </a:solidFill>
                <a:latin typeface="Arial" panose="020B0604020202020204" pitchFamily="34" charset="0"/>
                <a:cs typeface="Arial" panose="020B0604020202020204" pitchFamily="34" charset="0"/>
              </a:defRPr>
            </a:lvl1pPr>
            <a:lvl2pPr>
              <a:spcBef>
                <a:spcPct val="0"/>
              </a:spcBef>
              <a:spcAft>
                <a:spcPct val="0"/>
              </a:spcAft>
              <a:defRPr>
                <a:solidFill>
                  <a:schemeClr val="tx1"/>
                </a:solidFill>
                <a:latin typeface="Arial" panose="020B0604020202020204" pitchFamily="34" charset="0"/>
                <a:cs typeface="Arial" panose="020B0604020202020204" pitchFamily="34" charset="0"/>
              </a:defRPr>
            </a:lvl2pPr>
            <a:lvl3pPr>
              <a:spcBef>
                <a:spcPct val="0"/>
              </a:spcBef>
              <a:spcAft>
                <a:spcPct val="0"/>
              </a:spcAft>
              <a:defRPr>
                <a:solidFill>
                  <a:schemeClr val="tx1"/>
                </a:solidFill>
                <a:latin typeface="Arial" panose="020B0604020202020204" pitchFamily="34" charset="0"/>
                <a:cs typeface="Arial" panose="020B0604020202020204" pitchFamily="34" charset="0"/>
              </a:defRPr>
            </a:lvl3pPr>
            <a:lvl4pPr>
              <a:spcBef>
                <a:spcPct val="0"/>
              </a:spcBef>
              <a:spcAft>
                <a:spcPct val="0"/>
              </a:spcAft>
              <a:defRPr>
                <a:solidFill>
                  <a:schemeClr val="tx1"/>
                </a:solidFill>
                <a:latin typeface="Arial" panose="020B0604020202020204" pitchFamily="34" charset="0"/>
                <a:cs typeface="Arial" panose="020B0604020202020204" pitchFamily="34" charset="0"/>
              </a:defRPr>
            </a:lvl4pPr>
            <a:lvl5pPr>
              <a:spcBef>
                <a:spcPct val="0"/>
              </a:spcBef>
              <a:spcAft>
                <a:spcPct val="0"/>
              </a:spcAft>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0" hangingPunct="0">
              <a:lnSpc>
                <a:spcPct val="80000"/>
              </a:lnSpc>
              <a:buSzTx/>
              <a:buFontTx/>
              <a:buChar char="•"/>
            </a:pPr>
            <a:r>
              <a:rPr lang="en-US" altLang="en-US" sz="1400" b="0" dirty="0"/>
              <a:t>How far do we go?</a:t>
            </a:r>
          </a:p>
          <a:p>
            <a:pPr lvl="1" eaLnBrk="0" hangingPunct="0">
              <a:lnSpc>
                <a:spcPct val="80000"/>
              </a:lnSpc>
              <a:buSzTx/>
              <a:buFontTx/>
              <a:buChar char="•"/>
            </a:pPr>
            <a:r>
              <a:rPr lang="en-US" altLang="en-US" sz="1400" b="0" dirty="0"/>
              <a:t>Business lines?</a:t>
            </a:r>
          </a:p>
          <a:p>
            <a:pPr lvl="1" eaLnBrk="0" hangingPunct="0">
              <a:lnSpc>
                <a:spcPct val="80000"/>
              </a:lnSpc>
              <a:buSzTx/>
              <a:buFontTx/>
              <a:buChar char="•"/>
            </a:pPr>
            <a:r>
              <a:rPr lang="en-US" altLang="en-US" sz="1400" b="0" dirty="0"/>
              <a:t>Customers?</a:t>
            </a:r>
          </a:p>
          <a:p>
            <a:pPr lvl="1" eaLnBrk="0" hangingPunct="0">
              <a:lnSpc>
                <a:spcPct val="80000"/>
              </a:lnSpc>
              <a:buSzTx/>
              <a:buFontTx/>
              <a:buChar char="•"/>
            </a:pPr>
            <a:r>
              <a:rPr lang="en-US" altLang="en-US" sz="1400" b="0" dirty="0"/>
              <a:t>Transactions?</a:t>
            </a:r>
          </a:p>
          <a:p>
            <a:pPr eaLnBrk="0" hangingPunct="0">
              <a:lnSpc>
                <a:spcPct val="80000"/>
              </a:lnSpc>
              <a:buSzTx/>
              <a:buFontTx/>
              <a:buChar char="•"/>
            </a:pPr>
            <a:endParaRPr lang="en-US" altLang="en-US" sz="1400" b="0" dirty="0"/>
          </a:p>
          <a:p>
            <a:pPr eaLnBrk="0" hangingPunct="0">
              <a:lnSpc>
                <a:spcPct val="80000"/>
              </a:lnSpc>
              <a:buSzTx/>
              <a:buFontTx/>
              <a:buChar char="•"/>
            </a:pPr>
            <a:r>
              <a:rPr lang="en-US" altLang="en-US" sz="1400" b="0" dirty="0"/>
              <a:t>What set of measures?</a:t>
            </a:r>
          </a:p>
          <a:p>
            <a:pPr eaLnBrk="0" hangingPunct="0">
              <a:lnSpc>
                <a:spcPct val="80000"/>
              </a:lnSpc>
              <a:buSzTx/>
              <a:buFontTx/>
              <a:buChar char="•"/>
            </a:pPr>
            <a:endParaRPr lang="en-US" altLang="en-US" sz="1400" b="0" dirty="0"/>
          </a:p>
          <a:p>
            <a:pPr eaLnBrk="0" hangingPunct="0">
              <a:lnSpc>
                <a:spcPct val="80000"/>
              </a:lnSpc>
              <a:buSzTx/>
              <a:buFontTx/>
              <a:buChar char="•"/>
            </a:pPr>
            <a:r>
              <a:rPr lang="en-US" altLang="en-US" sz="1400" b="0" dirty="0"/>
              <a:t>How do these relate to limits?</a:t>
            </a:r>
          </a:p>
          <a:p>
            <a:pPr eaLnBrk="0" hangingPunct="0">
              <a:lnSpc>
                <a:spcPct val="80000"/>
              </a:lnSpc>
              <a:buSzTx/>
              <a:buFontTx/>
              <a:buChar char="•"/>
            </a:pPr>
            <a:endParaRPr lang="en-US" altLang="en-US" sz="1400" b="0" dirty="0"/>
          </a:p>
          <a:p>
            <a:pPr eaLnBrk="0" hangingPunct="0">
              <a:lnSpc>
                <a:spcPct val="80000"/>
              </a:lnSpc>
              <a:buSzTx/>
              <a:buFontTx/>
              <a:buChar char="•"/>
            </a:pPr>
            <a:r>
              <a:rPr lang="en-US" altLang="en-US" sz="1400" b="0" dirty="0"/>
              <a:t>What tie to compensation? At what level?</a:t>
            </a:r>
          </a:p>
          <a:p>
            <a:pPr eaLnBrk="0" hangingPunct="0">
              <a:lnSpc>
                <a:spcPct val="80000"/>
              </a:lnSpc>
              <a:buSzTx/>
              <a:buFontTx/>
              <a:buChar char="•"/>
            </a:pPr>
            <a:endParaRPr lang="en-US" altLang="en-US" sz="1400" b="0" dirty="0"/>
          </a:p>
          <a:p>
            <a:pPr eaLnBrk="0" hangingPunct="0">
              <a:lnSpc>
                <a:spcPct val="80000"/>
              </a:lnSpc>
              <a:buSzTx/>
              <a:buFontTx/>
              <a:buChar char="•"/>
            </a:pPr>
            <a:r>
              <a:rPr lang="en-US" altLang="en-US" sz="1400" b="0" dirty="0"/>
              <a:t>What capital basis?</a:t>
            </a:r>
          </a:p>
          <a:p>
            <a:pPr eaLnBrk="0" hangingPunct="0">
              <a:lnSpc>
                <a:spcPct val="80000"/>
              </a:lnSpc>
              <a:buSzTx/>
              <a:buFontTx/>
              <a:buChar char="•"/>
            </a:pPr>
            <a:endParaRPr lang="en-US" altLang="en-US" sz="1400" b="0" dirty="0"/>
          </a:p>
          <a:p>
            <a:pPr eaLnBrk="0" hangingPunct="0">
              <a:lnSpc>
                <a:spcPct val="80000"/>
              </a:lnSpc>
              <a:buSzTx/>
              <a:buFontTx/>
              <a:buChar char="•"/>
            </a:pPr>
            <a:r>
              <a:rPr lang="en-US" altLang="en-US" sz="1400" b="0" dirty="0"/>
              <a:t>What behaviors are we driving?</a:t>
            </a:r>
          </a:p>
          <a:p>
            <a:pPr eaLnBrk="0" hangingPunct="0">
              <a:lnSpc>
                <a:spcPct val="80000"/>
              </a:lnSpc>
              <a:buSzTx/>
              <a:buFontTx/>
              <a:buChar char="•"/>
            </a:pPr>
            <a:endParaRPr lang="en-US" altLang="en-US" sz="1400" b="0" dirty="0"/>
          </a:p>
          <a:p>
            <a:pPr eaLnBrk="0" hangingPunct="0">
              <a:lnSpc>
                <a:spcPct val="80000"/>
              </a:lnSpc>
              <a:buSzTx/>
              <a:buFontTx/>
              <a:buChar char="•"/>
            </a:pPr>
            <a:r>
              <a:rPr lang="en-US" altLang="en-US" sz="1400" b="0" dirty="0"/>
              <a:t>How will we communicate to shareholders?</a:t>
            </a:r>
          </a:p>
          <a:p>
            <a:pPr eaLnBrk="0" hangingPunct="0">
              <a:lnSpc>
                <a:spcPct val="80000"/>
              </a:lnSpc>
              <a:buSzTx/>
              <a:buFontTx/>
              <a:buChar char="•"/>
            </a:pPr>
            <a:endParaRPr lang="en-US" altLang="en-US" sz="1400" b="0" dirty="0"/>
          </a:p>
          <a:p>
            <a:pPr eaLnBrk="0" hangingPunct="0">
              <a:lnSpc>
                <a:spcPct val="80000"/>
              </a:lnSpc>
              <a:buSzTx/>
              <a:buFontTx/>
              <a:buChar char="•"/>
            </a:pPr>
            <a:r>
              <a:rPr lang="en-US" altLang="en-US" sz="1400" b="0" dirty="0"/>
              <a:t>How does this align to shareholder interests?</a:t>
            </a:r>
          </a:p>
        </p:txBody>
      </p:sp>
    </p:spTree>
    <p:extLst>
      <p:ext uri="{BB962C8B-B14F-4D97-AF65-F5344CB8AC3E}">
        <p14:creationId xmlns:p14="http://schemas.microsoft.com/office/powerpoint/2010/main" val="3598632176"/>
      </p:ext>
    </p:extLst>
  </p:cSld>
  <p:clrMapOvr>
    <a:masterClrMapping/>
  </p:clrMapOvr>
  <p:transition spd="slow">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401" y="301625"/>
            <a:ext cx="8507636" cy="591751"/>
          </a:xfrm>
        </p:spPr>
        <p:txBody>
          <a:bodyPr>
            <a:noAutofit/>
          </a:bodyPr>
          <a:lstStyle/>
          <a:p>
            <a:r>
              <a:rPr lang="en-AU" altLang="en-US" sz="2000" b="1" dirty="0">
                <a:solidFill>
                  <a:schemeClr val="tx1">
                    <a:lumMod val="90000"/>
                    <a:lumOff val="10000"/>
                  </a:schemeClr>
                </a:solidFill>
              </a:rPr>
              <a:t>Systems can be used for both Regulatory &amp; Internal Economic Capital Management to drive Risk-Based Behaviours and Decisions</a:t>
            </a:r>
            <a:endParaRPr lang="en-US" sz="1800" b="1" dirty="0">
              <a:latin typeface="Arial (body)"/>
            </a:endParaRPr>
          </a:p>
        </p:txBody>
      </p:sp>
      <p:grpSp>
        <p:nvGrpSpPr>
          <p:cNvPr id="11" name="Group 10"/>
          <p:cNvGrpSpPr/>
          <p:nvPr/>
        </p:nvGrpSpPr>
        <p:grpSpPr>
          <a:xfrm>
            <a:off x="200123" y="1265716"/>
            <a:ext cx="8794191" cy="4708955"/>
            <a:chOff x="81118" y="1763224"/>
            <a:chExt cx="9121761" cy="4898028"/>
          </a:xfrm>
        </p:grpSpPr>
        <p:pic>
          <p:nvPicPr>
            <p:cNvPr id="12" name="Picture 11"/>
            <p:cNvPicPr>
              <a:picLocks noChangeAspect="1"/>
            </p:cNvPicPr>
            <p:nvPr/>
          </p:nvPicPr>
          <p:blipFill>
            <a:blip r:embed="rId3"/>
            <a:stretch>
              <a:fillRect/>
            </a:stretch>
          </p:blipFill>
          <p:spPr>
            <a:xfrm>
              <a:off x="168364" y="2454213"/>
              <a:ext cx="1658256" cy="506012"/>
            </a:xfrm>
            <a:prstGeom prst="rect">
              <a:avLst/>
            </a:prstGeom>
          </p:spPr>
        </p:pic>
        <p:pic>
          <p:nvPicPr>
            <p:cNvPr id="13" name="Picture 12"/>
            <p:cNvPicPr>
              <a:picLocks noChangeAspect="1"/>
            </p:cNvPicPr>
            <p:nvPr/>
          </p:nvPicPr>
          <p:blipFill>
            <a:blip r:embed="rId4"/>
            <a:stretch>
              <a:fillRect/>
            </a:stretch>
          </p:blipFill>
          <p:spPr>
            <a:xfrm>
              <a:off x="145132" y="2889946"/>
              <a:ext cx="542591" cy="349832"/>
            </a:xfrm>
            <a:prstGeom prst="rect">
              <a:avLst/>
            </a:prstGeom>
          </p:spPr>
        </p:pic>
        <p:pic>
          <p:nvPicPr>
            <p:cNvPr id="14" name="Picture 13"/>
            <p:cNvPicPr>
              <a:picLocks noChangeAspect="1"/>
            </p:cNvPicPr>
            <p:nvPr/>
          </p:nvPicPr>
          <p:blipFill>
            <a:blip r:embed="rId5"/>
            <a:stretch>
              <a:fillRect/>
            </a:stretch>
          </p:blipFill>
          <p:spPr>
            <a:xfrm>
              <a:off x="631700" y="2889946"/>
              <a:ext cx="1194920" cy="349832"/>
            </a:xfrm>
            <a:prstGeom prst="rect">
              <a:avLst/>
            </a:prstGeom>
          </p:spPr>
        </p:pic>
        <p:pic>
          <p:nvPicPr>
            <p:cNvPr id="15" name="Picture 14"/>
            <p:cNvPicPr>
              <a:picLocks noChangeAspect="1"/>
            </p:cNvPicPr>
            <p:nvPr/>
          </p:nvPicPr>
          <p:blipFill>
            <a:blip r:embed="rId6"/>
            <a:stretch>
              <a:fillRect/>
            </a:stretch>
          </p:blipFill>
          <p:spPr>
            <a:xfrm>
              <a:off x="1857035" y="2676785"/>
              <a:ext cx="134124" cy="335309"/>
            </a:xfrm>
            <a:prstGeom prst="rect">
              <a:avLst/>
            </a:prstGeom>
          </p:spPr>
        </p:pic>
        <p:pic>
          <p:nvPicPr>
            <p:cNvPr id="16" name="Picture 15"/>
            <p:cNvPicPr>
              <a:picLocks noChangeAspect="1"/>
            </p:cNvPicPr>
            <p:nvPr/>
          </p:nvPicPr>
          <p:blipFill>
            <a:blip r:embed="rId7"/>
            <a:stretch>
              <a:fillRect/>
            </a:stretch>
          </p:blipFill>
          <p:spPr>
            <a:xfrm>
              <a:off x="2021574" y="2485147"/>
              <a:ext cx="1627773" cy="713294"/>
            </a:xfrm>
            <a:prstGeom prst="rect">
              <a:avLst/>
            </a:prstGeom>
          </p:spPr>
        </p:pic>
        <p:pic>
          <p:nvPicPr>
            <p:cNvPr id="17" name="Picture 16"/>
            <p:cNvPicPr>
              <a:picLocks noChangeAspect="1"/>
            </p:cNvPicPr>
            <p:nvPr/>
          </p:nvPicPr>
          <p:blipFill>
            <a:blip r:embed="rId8"/>
            <a:stretch>
              <a:fillRect/>
            </a:stretch>
          </p:blipFill>
          <p:spPr>
            <a:xfrm>
              <a:off x="2013477" y="2557979"/>
              <a:ext cx="1688738" cy="512108"/>
            </a:xfrm>
            <a:prstGeom prst="rect">
              <a:avLst/>
            </a:prstGeom>
          </p:spPr>
        </p:pic>
        <p:pic>
          <p:nvPicPr>
            <p:cNvPr id="18" name="Picture 17"/>
            <p:cNvPicPr>
              <a:picLocks noChangeAspect="1"/>
            </p:cNvPicPr>
            <p:nvPr/>
          </p:nvPicPr>
          <p:blipFill>
            <a:blip r:embed="rId9"/>
            <a:stretch>
              <a:fillRect/>
            </a:stretch>
          </p:blipFill>
          <p:spPr>
            <a:xfrm>
              <a:off x="3819900" y="2631137"/>
              <a:ext cx="463336" cy="438950"/>
            </a:xfrm>
            <a:prstGeom prst="rect">
              <a:avLst/>
            </a:prstGeom>
          </p:spPr>
        </p:pic>
        <p:pic>
          <p:nvPicPr>
            <p:cNvPr id="19" name="Picture 18"/>
            <p:cNvPicPr>
              <a:picLocks noChangeAspect="1"/>
            </p:cNvPicPr>
            <p:nvPr/>
          </p:nvPicPr>
          <p:blipFill>
            <a:blip r:embed="rId10"/>
            <a:stretch>
              <a:fillRect/>
            </a:stretch>
          </p:blipFill>
          <p:spPr>
            <a:xfrm>
              <a:off x="4400921" y="2622319"/>
              <a:ext cx="1658256" cy="438950"/>
            </a:xfrm>
            <a:prstGeom prst="rect">
              <a:avLst/>
            </a:prstGeom>
          </p:spPr>
        </p:pic>
        <p:pic>
          <p:nvPicPr>
            <p:cNvPr id="20" name="Picture 19"/>
            <p:cNvPicPr>
              <a:picLocks noChangeAspect="1"/>
            </p:cNvPicPr>
            <p:nvPr/>
          </p:nvPicPr>
          <p:blipFill>
            <a:blip r:embed="rId11"/>
            <a:stretch>
              <a:fillRect/>
            </a:stretch>
          </p:blipFill>
          <p:spPr>
            <a:xfrm>
              <a:off x="6943573" y="1763224"/>
              <a:ext cx="1609483" cy="737680"/>
            </a:xfrm>
            <a:prstGeom prst="rect">
              <a:avLst/>
            </a:prstGeom>
          </p:spPr>
        </p:pic>
        <p:pic>
          <p:nvPicPr>
            <p:cNvPr id="21" name="Picture 20"/>
            <p:cNvPicPr>
              <a:picLocks noChangeAspect="1"/>
            </p:cNvPicPr>
            <p:nvPr/>
          </p:nvPicPr>
          <p:blipFill>
            <a:blip r:embed="rId12"/>
            <a:stretch>
              <a:fillRect/>
            </a:stretch>
          </p:blipFill>
          <p:spPr>
            <a:xfrm>
              <a:off x="6626553" y="2485147"/>
              <a:ext cx="1926503" cy="896190"/>
            </a:xfrm>
            <a:prstGeom prst="rect">
              <a:avLst/>
            </a:prstGeom>
          </p:spPr>
        </p:pic>
        <p:pic>
          <p:nvPicPr>
            <p:cNvPr id="22" name="Picture 21"/>
            <p:cNvPicPr>
              <a:picLocks noChangeAspect="1"/>
            </p:cNvPicPr>
            <p:nvPr/>
          </p:nvPicPr>
          <p:blipFill>
            <a:blip r:embed="rId13"/>
            <a:stretch>
              <a:fillRect/>
            </a:stretch>
          </p:blipFill>
          <p:spPr>
            <a:xfrm>
              <a:off x="6114245" y="2631137"/>
              <a:ext cx="457240" cy="438950"/>
            </a:xfrm>
            <a:prstGeom prst="rect">
              <a:avLst/>
            </a:prstGeom>
          </p:spPr>
        </p:pic>
        <p:pic>
          <p:nvPicPr>
            <p:cNvPr id="23" name="Picture 22"/>
            <p:cNvPicPr>
              <a:picLocks noChangeAspect="1"/>
            </p:cNvPicPr>
            <p:nvPr/>
          </p:nvPicPr>
          <p:blipFill>
            <a:blip r:embed="rId14"/>
            <a:stretch>
              <a:fillRect/>
            </a:stretch>
          </p:blipFill>
          <p:spPr>
            <a:xfrm>
              <a:off x="2221016" y="3205294"/>
              <a:ext cx="317019" cy="140220"/>
            </a:xfrm>
            <a:prstGeom prst="rect">
              <a:avLst/>
            </a:prstGeom>
          </p:spPr>
        </p:pic>
        <p:pic>
          <p:nvPicPr>
            <p:cNvPr id="24" name="Picture 23"/>
            <p:cNvPicPr>
              <a:picLocks noChangeAspect="1"/>
            </p:cNvPicPr>
            <p:nvPr/>
          </p:nvPicPr>
          <p:blipFill>
            <a:blip r:embed="rId15"/>
            <a:stretch>
              <a:fillRect/>
            </a:stretch>
          </p:blipFill>
          <p:spPr>
            <a:xfrm>
              <a:off x="552282" y="3380779"/>
              <a:ext cx="2145978" cy="975445"/>
            </a:xfrm>
            <a:prstGeom prst="rect">
              <a:avLst/>
            </a:prstGeom>
          </p:spPr>
        </p:pic>
        <p:pic>
          <p:nvPicPr>
            <p:cNvPr id="25" name="Picture 24"/>
            <p:cNvPicPr>
              <a:picLocks noChangeAspect="1"/>
            </p:cNvPicPr>
            <p:nvPr/>
          </p:nvPicPr>
          <p:blipFill>
            <a:blip r:embed="rId16"/>
            <a:stretch>
              <a:fillRect/>
            </a:stretch>
          </p:blipFill>
          <p:spPr>
            <a:xfrm>
              <a:off x="847245" y="3961829"/>
              <a:ext cx="560881" cy="274344"/>
            </a:xfrm>
            <a:prstGeom prst="rect">
              <a:avLst/>
            </a:prstGeom>
          </p:spPr>
        </p:pic>
        <p:pic>
          <p:nvPicPr>
            <p:cNvPr id="26" name="Picture 25"/>
            <p:cNvPicPr>
              <a:picLocks noChangeAspect="1"/>
            </p:cNvPicPr>
            <p:nvPr/>
          </p:nvPicPr>
          <p:blipFill>
            <a:blip r:embed="rId17"/>
            <a:stretch>
              <a:fillRect/>
            </a:stretch>
          </p:blipFill>
          <p:spPr>
            <a:xfrm>
              <a:off x="1296154" y="3961829"/>
              <a:ext cx="560881" cy="274344"/>
            </a:xfrm>
            <a:prstGeom prst="rect">
              <a:avLst/>
            </a:prstGeom>
          </p:spPr>
        </p:pic>
        <p:pic>
          <p:nvPicPr>
            <p:cNvPr id="27" name="Picture 26"/>
            <p:cNvPicPr>
              <a:picLocks noChangeAspect="1"/>
            </p:cNvPicPr>
            <p:nvPr/>
          </p:nvPicPr>
          <p:blipFill>
            <a:blip r:embed="rId18"/>
            <a:stretch>
              <a:fillRect/>
            </a:stretch>
          </p:blipFill>
          <p:spPr>
            <a:xfrm>
              <a:off x="1741133" y="3968682"/>
              <a:ext cx="560881" cy="274344"/>
            </a:xfrm>
            <a:prstGeom prst="rect">
              <a:avLst/>
            </a:prstGeom>
          </p:spPr>
        </p:pic>
        <p:pic>
          <p:nvPicPr>
            <p:cNvPr id="28" name="Picture 27"/>
            <p:cNvPicPr>
              <a:picLocks noChangeAspect="1"/>
            </p:cNvPicPr>
            <p:nvPr/>
          </p:nvPicPr>
          <p:blipFill>
            <a:blip r:embed="rId19"/>
            <a:stretch>
              <a:fillRect/>
            </a:stretch>
          </p:blipFill>
          <p:spPr>
            <a:xfrm>
              <a:off x="5230049" y="3052605"/>
              <a:ext cx="18290" cy="579170"/>
            </a:xfrm>
            <a:prstGeom prst="rect">
              <a:avLst/>
            </a:prstGeom>
          </p:spPr>
        </p:pic>
        <p:pic>
          <p:nvPicPr>
            <p:cNvPr id="29" name="Picture 28"/>
            <p:cNvPicPr>
              <a:picLocks noChangeAspect="1"/>
            </p:cNvPicPr>
            <p:nvPr/>
          </p:nvPicPr>
          <p:blipFill>
            <a:blip r:embed="rId20"/>
            <a:stretch>
              <a:fillRect/>
            </a:stretch>
          </p:blipFill>
          <p:spPr>
            <a:xfrm>
              <a:off x="5239194" y="3165106"/>
              <a:ext cx="1536325" cy="585267"/>
            </a:xfrm>
            <a:prstGeom prst="rect">
              <a:avLst/>
            </a:prstGeom>
          </p:spPr>
        </p:pic>
        <p:pic>
          <p:nvPicPr>
            <p:cNvPr id="30" name="Picture 29"/>
            <p:cNvPicPr>
              <a:picLocks noChangeAspect="1"/>
            </p:cNvPicPr>
            <p:nvPr/>
          </p:nvPicPr>
          <p:blipFill>
            <a:blip r:embed="rId21"/>
            <a:stretch>
              <a:fillRect/>
            </a:stretch>
          </p:blipFill>
          <p:spPr>
            <a:xfrm>
              <a:off x="4730786" y="3596496"/>
              <a:ext cx="1085182" cy="512108"/>
            </a:xfrm>
            <a:prstGeom prst="rect">
              <a:avLst/>
            </a:prstGeom>
          </p:spPr>
        </p:pic>
        <p:pic>
          <p:nvPicPr>
            <p:cNvPr id="39" name="Picture 38"/>
            <p:cNvPicPr>
              <a:picLocks noChangeAspect="1"/>
            </p:cNvPicPr>
            <p:nvPr/>
          </p:nvPicPr>
          <p:blipFill>
            <a:blip r:embed="rId22"/>
            <a:stretch>
              <a:fillRect/>
            </a:stretch>
          </p:blipFill>
          <p:spPr>
            <a:xfrm>
              <a:off x="3163439" y="3612447"/>
              <a:ext cx="1079086" cy="512108"/>
            </a:xfrm>
            <a:prstGeom prst="rect">
              <a:avLst/>
            </a:prstGeom>
          </p:spPr>
        </p:pic>
        <p:pic>
          <p:nvPicPr>
            <p:cNvPr id="40" name="Picture 39"/>
            <p:cNvPicPr>
              <a:picLocks noChangeAspect="1"/>
            </p:cNvPicPr>
            <p:nvPr/>
          </p:nvPicPr>
          <p:blipFill>
            <a:blip r:embed="rId23"/>
            <a:stretch>
              <a:fillRect/>
            </a:stretch>
          </p:blipFill>
          <p:spPr>
            <a:xfrm>
              <a:off x="6164519" y="3577446"/>
              <a:ext cx="1329043" cy="512108"/>
            </a:xfrm>
            <a:prstGeom prst="rect">
              <a:avLst/>
            </a:prstGeom>
          </p:spPr>
        </p:pic>
        <p:pic>
          <p:nvPicPr>
            <p:cNvPr id="41" name="Picture 40"/>
            <p:cNvPicPr>
              <a:picLocks noChangeAspect="1"/>
            </p:cNvPicPr>
            <p:nvPr/>
          </p:nvPicPr>
          <p:blipFill>
            <a:blip r:embed="rId24"/>
            <a:stretch>
              <a:fillRect/>
            </a:stretch>
          </p:blipFill>
          <p:spPr>
            <a:xfrm>
              <a:off x="3693185" y="4083760"/>
              <a:ext cx="42676" cy="304826"/>
            </a:xfrm>
            <a:prstGeom prst="rect">
              <a:avLst/>
            </a:prstGeom>
          </p:spPr>
        </p:pic>
        <p:pic>
          <p:nvPicPr>
            <p:cNvPr id="42" name="Picture 41"/>
            <p:cNvPicPr>
              <a:picLocks noChangeAspect="1"/>
            </p:cNvPicPr>
            <p:nvPr/>
          </p:nvPicPr>
          <p:blipFill>
            <a:blip r:embed="rId25"/>
            <a:stretch>
              <a:fillRect/>
            </a:stretch>
          </p:blipFill>
          <p:spPr>
            <a:xfrm>
              <a:off x="3163439" y="4349371"/>
              <a:ext cx="1201016" cy="426757"/>
            </a:xfrm>
            <a:prstGeom prst="rect">
              <a:avLst/>
            </a:prstGeom>
          </p:spPr>
        </p:pic>
        <p:pic>
          <p:nvPicPr>
            <p:cNvPr id="43" name="Picture 42"/>
            <p:cNvPicPr>
              <a:picLocks noChangeAspect="1"/>
            </p:cNvPicPr>
            <p:nvPr/>
          </p:nvPicPr>
          <p:blipFill>
            <a:blip r:embed="rId26"/>
            <a:stretch>
              <a:fillRect/>
            </a:stretch>
          </p:blipFill>
          <p:spPr>
            <a:xfrm>
              <a:off x="5264361" y="4066881"/>
              <a:ext cx="42676" cy="304826"/>
            </a:xfrm>
            <a:prstGeom prst="rect">
              <a:avLst/>
            </a:prstGeom>
          </p:spPr>
        </p:pic>
        <p:pic>
          <p:nvPicPr>
            <p:cNvPr id="44" name="Picture 43"/>
            <p:cNvPicPr>
              <a:picLocks noChangeAspect="1"/>
            </p:cNvPicPr>
            <p:nvPr/>
          </p:nvPicPr>
          <p:blipFill>
            <a:blip r:embed="rId27"/>
            <a:stretch>
              <a:fillRect/>
            </a:stretch>
          </p:blipFill>
          <p:spPr>
            <a:xfrm>
              <a:off x="4873651" y="4388586"/>
              <a:ext cx="890093" cy="274344"/>
            </a:xfrm>
            <a:prstGeom prst="rect">
              <a:avLst/>
            </a:prstGeom>
          </p:spPr>
        </p:pic>
        <p:pic>
          <p:nvPicPr>
            <p:cNvPr id="45" name="Picture 44"/>
            <p:cNvPicPr>
              <a:picLocks noChangeAspect="1"/>
            </p:cNvPicPr>
            <p:nvPr/>
          </p:nvPicPr>
          <p:blipFill>
            <a:blip r:embed="rId28"/>
            <a:stretch>
              <a:fillRect/>
            </a:stretch>
          </p:blipFill>
          <p:spPr>
            <a:xfrm>
              <a:off x="647381" y="4417791"/>
              <a:ext cx="1889924" cy="1499746"/>
            </a:xfrm>
            <a:prstGeom prst="rect">
              <a:avLst/>
            </a:prstGeom>
          </p:spPr>
        </p:pic>
        <p:pic>
          <p:nvPicPr>
            <p:cNvPr id="46" name="Picture 45"/>
            <p:cNvPicPr>
              <a:picLocks noChangeAspect="1"/>
            </p:cNvPicPr>
            <p:nvPr/>
          </p:nvPicPr>
          <p:blipFill>
            <a:blip r:embed="rId29"/>
            <a:stretch>
              <a:fillRect/>
            </a:stretch>
          </p:blipFill>
          <p:spPr>
            <a:xfrm>
              <a:off x="249715" y="3369357"/>
              <a:ext cx="237765" cy="2499577"/>
            </a:xfrm>
            <a:prstGeom prst="rect">
              <a:avLst/>
            </a:prstGeom>
          </p:spPr>
        </p:pic>
        <p:pic>
          <p:nvPicPr>
            <p:cNvPr id="47" name="Picture 46"/>
            <p:cNvPicPr>
              <a:picLocks noChangeAspect="1"/>
            </p:cNvPicPr>
            <p:nvPr/>
          </p:nvPicPr>
          <p:blipFill>
            <a:blip r:embed="rId30"/>
            <a:stretch>
              <a:fillRect/>
            </a:stretch>
          </p:blipFill>
          <p:spPr>
            <a:xfrm>
              <a:off x="81118" y="6179626"/>
              <a:ext cx="1213209" cy="481626"/>
            </a:xfrm>
            <a:prstGeom prst="rect">
              <a:avLst/>
            </a:prstGeom>
          </p:spPr>
        </p:pic>
        <p:pic>
          <p:nvPicPr>
            <p:cNvPr id="48" name="Picture 47"/>
            <p:cNvPicPr>
              <a:picLocks noChangeAspect="1"/>
            </p:cNvPicPr>
            <p:nvPr/>
          </p:nvPicPr>
          <p:blipFill>
            <a:blip r:embed="rId31"/>
            <a:stretch>
              <a:fillRect/>
            </a:stretch>
          </p:blipFill>
          <p:spPr>
            <a:xfrm>
              <a:off x="6785580" y="4059075"/>
              <a:ext cx="554784" cy="426757"/>
            </a:xfrm>
            <a:prstGeom prst="rect">
              <a:avLst/>
            </a:prstGeom>
          </p:spPr>
        </p:pic>
        <p:pic>
          <p:nvPicPr>
            <p:cNvPr id="49" name="Picture 48"/>
            <p:cNvPicPr>
              <a:picLocks noChangeAspect="1"/>
            </p:cNvPicPr>
            <p:nvPr/>
          </p:nvPicPr>
          <p:blipFill>
            <a:blip r:embed="rId32"/>
            <a:stretch>
              <a:fillRect/>
            </a:stretch>
          </p:blipFill>
          <p:spPr>
            <a:xfrm>
              <a:off x="6384805" y="4059074"/>
              <a:ext cx="408467" cy="426757"/>
            </a:xfrm>
            <a:prstGeom prst="rect">
              <a:avLst/>
            </a:prstGeom>
          </p:spPr>
        </p:pic>
        <p:pic>
          <p:nvPicPr>
            <p:cNvPr id="50" name="Picture 49"/>
            <p:cNvPicPr>
              <a:picLocks noChangeAspect="1"/>
            </p:cNvPicPr>
            <p:nvPr/>
          </p:nvPicPr>
          <p:blipFill>
            <a:blip r:embed="rId33"/>
            <a:stretch>
              <a:fillRect/>
            </a:stretch>
          </p:blipFill>
          <p:spPr>
            <a:xfrm>
              <a:off x="7670094" y="3922701"/>
              <a:ext cx="999831" cy="585267"/>
            </a:xfrm>
            <a:prstGeom prst="rect">
              <a:avLst/>
            </a:prstGeom>
          </p:spPr>
        </p:pic>
        <p:pic>
          <p:nvPicPr>
            <p:cNvPr id="51" name="Picture 50"/>
            <p:cNvPicPr>
              <a:picLocks noChangeAspect="1"/>
            </p:cNvPicPr>
            <p:nvPr/>
          </p:nvPicPr>
          <p:blipFill>
            <a:blip r:embed="rId34"/>
            <a:stretch>
              <a:fillRect/>
            </a:stretch>
          </p:blipFill>
          <p:spPr>
            <a:xfrm>
              <a:off x="8571330" y="3538120"/>
              <a:ext cx="317019" cy="1700931"/>
            </a:xfrm>
            <a:prstGeom prst="rect">
              <a:avLst/>
            </a:prstGeom>
          </p:spPr>
        </p:pic>
        <p:pic>
          <p:nvPicPr>
            <p:cNvPr id="52" name="Picture 51"/>
            <p:cNvPicPr>
              <a:picLocks noChangeAspect="1"/>
            </p:cNvPicPr>
            <p:nvPr/>
          </p:nvPicPr>
          <p:blipFill>
            <a:blip r:embed="rId35"/>
            <a:stretch>
              <a:fillRect/>
            </a:stretch>
          </p:blipFill>
          <p:spPr>
            <a:xfrm>
              <a:off x="3233330" y="4834361"/>
              <a:ext cx="487722" cy="695004"/>
            </a:xfrm>
            <a:prstGeom prst="rect">
              <a:avLst/>
            </a:prstGeom>
          </p:spPr>
        </p:pic>
        <p:sp>
          <p:nvSpPr>
            <p:cNvPr id="53" name="Line 20"/>
            <p:cNvSpPr>
              <a:spLocks noChangeShapeType="1"/>
            </p:cNvSpPr>
            <p:nvPr/>
          </p:nvSpPr>
          <p:spPr bwMode="auto">
            <a:xfrm>
              <a:off x="647381" y="5453063"/>
              <a:ext cx="1878476"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54" name="Picture 53"/>
            <p:cNvPicPr>
              <a:picLocks noChangeAspect="1"/>
            </p:cNvPicPr>
            <p:nvPr/>
          </p:nvPicPr>
          <p:blipFill>
            <a:blip r:embed="rId36"/>
            <a:stretch>
              <a:fillRect/>
            </a:stretch>
          </p:blipFill>
          <p:spPr>
            <a:xfrm>
              <a:off x="3714523" y="4840457"/>
              <a:ext cx="408467" cy="688908"/>
            </a:xfrm>
            <a:prstGeom prst="rect">
              <a:avLst/>
            </a:prstGeom>
          </p:spPr>
        </p:pic>
        <p:pic>
          <p:nvPicPr>
            <p:cNvPr id="55" name="Picture 54"/>
            <p:cNvPicPr>
              <a:picLocks noChangeAspect="1"/>
            </p:cNvPicPr>
            <p:nvPr/>
          </p:nvPicPr>
          <p:blipFill>
            <a:blip r:embed="rId37"/>
            <a:stretch>
              <a:fillRect/>
            </a:stretch>
          </p:blipFill>
          <p:spPr>
            <a:xfrm>
              <a:off x="5271314" y="4645189"/>
              <a:ext cx="231668" cy="329213"/>
            </a:xfrm>
            <a:prstGeom prst="rect">
              <a:avLst/>
            </a:prstGeom>
          </p:spPr>
        </p:pic>
        <p:pic>
          <p:nvPicPr>
            <p:cNvPr id="56" name="Picture 55"/>
            <p:cNvPicPr>
              <a:picLocks noChangeAspect="1"/>
            </p:cNvPicPr>
            <p:nvPr/>
          </p:nvPicPr>
          <p:blipFill>
            <a:blip r:embed="rId38"/>
            <a:stretch>
              <a:fillRect/>
            </a:stretch>
          </p:blipFill>
          <p:spPr>
            <a:xfrm>
              <a:off x="4845648" y="4649720"/>
              <a:ext cx="432854" cy="329213"/>
            </a:xfrm>
            <a:prstGeom prst="rect">
              <a:avLst/>
            </a:prstGeom>
          </p:spPr>
        </p:pic>
        <p:pic>
          <p:nvPicPr>
            <p:cNvPr id="57" name="Picture 56"/>
            <p:cNvPicPr>
              <a:picLocks noChangeAspect="1"/>
            </p:cNvPicPr>
            <p:nvPr/>
          </p:nvPicPr>
          <p:blipFill>
            <a:blip r:embed="rId39"/>
            <a:stretch>
              <a:fillRect/>
            </a:stretch>
          </p:blipFill>
          <p:spPr>
            <a:xfrm>
              <a:off x="4389509" y="4876489"/>
              <a:ext cx="896190" cy="579170"/>
            </a:xfrm>
            <a:prstGeom prst="rect">
              <a:avLst/>
            </a:prstGeom>
          </p:spPr>
        </p:pic>
        <p:pic>
          <p:nvPicPr>
            <p:cNvPr id="58" name="Picture 57"/>
            <p:cNvPicPr>
              <a:picLocks noChangeAspect="1"/>
            </p:cNvPicPr>
            <p:nvPr/>
          </p:nvPicPr>
          <p:blipFill>
            <a:blip r:embed="rId40"/>
            <a:stretch>
              <a:fillRect/>
            </a:stretch>
          </p:blipFill>
          <p:spPr>
            <a:xfrm>
              <a:off x="5206133" y="4885633"/>
              <a:ext cx="701101" cy="426757"/>
            </a:xfrm>
            <a:prstGeom prst="rect">
              <a:avLst/>
            </a:prstGeom>
          </p:spPr>
        </p:pic>
        <p:pic>
          <p:nvPicPr>
            <p:cNvPr id="59" name="Picture 58"/>
            <p:cNvPicPr>
              <a:picLocks noChangeAspect="1"/>
            </p:cNvPicPr>
            <p:nvPr/>
          </p:nvPicPr>
          <p:blipFill>
            <a:blip r:embed="rId41"/>
            <a:stretch>
              <a:fillRect/>
            </a:stretch>
          </p:blipFill>
          <p:spPr>
            <a:xfrm>
              <a:off x="6184554" y="4434011"/>
              <a:ext cx="542591" cy="274344"/>
            </a:xfrm>
            <a:prstGeom prst="rect">
              <a:avLst/>
            </a:prstGeom>
          </p:spPr>
        </p:pic>
        <p:pic>
          <p:nvPicPr>
            <p:cNvPr id="60" name="Picture 59"/>
            <p:cNvPicPr>
              <a:picLocks noChangeAspect="1"/>
            </p:cNvPicPr>
            <p:nvPr/>
          </p:nvPicPr>
          <p:blipFill>
            <a:blip r:embed="rId41"/>
            <a:stretch>
              <a:fillRect/>
            </a:stretch>
          </p:blipFill>
          <p:spPr>
            <a:xfrm>
              <a:off x="7085155" y="4434011"/>
              <a:ext cx="542591" cy="274344"/>
            </a:xfrm>
            <a:prstGeom prst="rect">
              <a:avLst/>
            </a:prstGeom>
          </p:spPr>
        </p:pic>
        <p:pic>
          <p:nvPicPr>
            <p:cNvPr id="61" name="Picture 60"/>
            <p:cNvPicPr>
              <a:picLocks noChangeAspect="1"/>
            </p:cNvPicPr>
            <p:nvPr/>
          </p:nvPicPr>
          <p:blipFill>
            <a:blip r:embed="rId42"/>
            <a:stretch>
              <a:fillRect/>
            </a:stretch>
          </p:blipFill>
          <p:spPr>
            <a:xfrm>
              <a:off x="2911667" y="5529365"/>
              <a:ext cx="737680" cy="579170"/>
            </a:xfrm>
            <a:prstGeom prst="rect">
              <a:avLst/>
            </a:prstGeom>
          </p:spPr>
        </p:pic>
        <p:pic>
          <p:nvPicPr>
            <p:cNvPr id="62" name="Picture 61"/>
            <p:cNvPicPr>
              <a:picLocks noChangeAspect="1"/>
            </p:cNvPicPr>
            <p:nvPr/>
          </p:nvPicPr>
          <p:blipFill>
            <a:blip r:embed="rId43"/>
            <a:stretch>
              <a:fillRect/>
            </a:stretch>
          </p:blipFill>
          <p:spPr>
            <a:xfrm>
              <a:off x="3763947" y="5524613"/>
              <a:ext cx="975445" cy="579170"/>
            </a:xfrm>
            <a:prstGeom prst="rect">
              <a:avLst/>
            </a:prstGeom>
          </p:spPr>
        </p:pic>
        <p:pic>
          <p:nvPicPr>
            <p:cNvPr id="63" name="Picture 62"/>
            <p:cNvPicPr>
              <a:picLocks noChangeAspect="1"/>
            </p:cNvPicPr>
            <p:nvPr/>
          </p:nvPicPr>
          <p:blipFill>
            <a:blip r:embed="rId44"/>
            <a:stretch>
              <a:fillRect/>
            </a:stretch>
          </p:blipFill>
          <p:spPr>
            <a:xfrm>
              <a:off x="5193155" y="5311284"/>
              <a:ext cx="402371" cy="408467"/>
            </a:xfrm>
            <a:prstGeom prst="rect">
              <a:avLst/>
            </a:prstGeom>
          </p:spPr>
        </p:pic>
        <p:pic>
          <p:nvPicPr>
            <p:cNvPr id="64" name="Picture 63"/>
            <p:cNvPicPr>
              <a:picLocks noChangeAspect="1"/>
            </p:cNvPicPr>
            <p:nvPr/>
          </p:nvPicPr>
          <p:blipFill>
            <a:blip r:embed="rId45"/>
            <a:stretch>
              <a:fillRect/>
            </a:stretch>
          </p:blipFill>
          <p:spPr>
            <a:xfrm>
              <a:off x="5583718" y="5302089"/>
              <a:ext cx="487722" cy="445047"/>
            </a:xfrm>
            <a:prstGeom prst="rect">
              <a:avLst/>
            </a:prstGeom>
          </p:spPr>
        </p:pic>
        <p:pic>
          <p:nvPicPr>
            <p:cNvPr id="65" name="Picture 64"/>
            <p:cNvPicPr>
              <a:picLocks noChangeAspect="1"/>
            </p:cNvPicPr>
            <p:nvPr/>
          </p:nvPicPr>
          <p:blipFill>
            <a:blip r:embed="rId46"/>
            <a:stretch>
              <a:fillRect/>
            </a:stretch>
          </p:blipFill>
          <p:spPr>
            <a:xfrm>
              <a:off x="4727637" y="5734810"/>
              <a:ext cx="902286" cy="268247"/>
            </a:xfrm>
            <a:prstGeom prst="rect">
              <a:avLst/>
            </a:prstGeom>
          </p:spPr>
        </p:pic>
        <p:pic>
          <p:nvPicPr>
            <p:cNvPr id="66" name="Picture 65"/>
            <p:cNvPicPr>
              <a:picLocks noChangeAspect="1"/>
            </p:cNvPicPr>
            <p:nvPr/>
          </p:nvPicPr>
          <p:blipFill>
            <a:blip r:embed="rId47"/>
            <a:stretch>
              <a:fillRect/>
            </a:stretch>
          </p:blipFill>
          <p:spPr>
            <a:xfrm>
              <a:off x="5763744" y="5709491"/>
              <a:ext cx="774259" cy="268247"/>
            </a:xfrm>
            <a:prstGeom prst="rect">
              <a:avLst/>
            </a:prstGeom>
          </p:spPr>
        </p:pic>
        <p:pic>
          <p:nvPicPr>
            <p:cNvPr id="67" name="Picture 66"/>
            <p:cNvPicPr>
              <a:picLocks noChangeAspect="1"/>
            </p:cNvPicPr>
            <p:nvPr/>
          </p:nvPicPr>
          <p:blipFill>
            <a:blip r:embed="rId48"/>
            <a:stretch>
              <a:fillRect/>
            </a:stretch>
          </p:blipFill>
          <p:spPr>
            <a:xfrm>
              <a:off x="6804576" y="4728872"/>
              <a:ext cx="542591" cy="341406"/>
            </a:xfrm>
            <a:prstGeom prst="rect">
              <a:avLst/>
            </a:prstGeom>
          </p:spPr>
        </p:pic>
        <p:pic>
          <p:nvPicPr>
            <p:cNvPr id="68" name="Picture 67"/>
            <p:cNvPicPr>
              <a:picLocks noChangeAspect="1"/>
            </p:cNvPicPr>
            <p:nvPr/>
          </p:nvPicPr>
          <p:blipFill>
            <a:blip r:embed="rId49"/>
            <a:stretch>
              <a:fillRect/>
            </a:stretch>
          </p:blipFill>
          <p:spPr>
            <a:xfrm>
              <a:off x="7340364" y="4726552"/>
              <a:ext cx="554784" cy="341406"/>
            </a:xfrm>
            <a:prstGeom prst="rect">
              <a:avLst/>
            </a:prstGeom>
          </p:spPr>
        </p:pic>
        <p:pic>
          <p:nvPicPr>
            <p:cNvPr id="69" name="Picture 68"/>
            <p:cNvPicPr>
              <a:picLocks noChangeAspect="1"/>
            </p:cNvPicPr>
            <p:nvPr/>
          </p:nvPicPr>
          <p:blipFill>
            <a:blip r:embed="rId50"/>
            <a:stretch>
              <a:fillRect/>
            </a:stretch>
          </p:blipFill>
          <p:spPr>
            <a:xfrm>
              <a:off x="6620513" y="5052812"/>
              <a:ext cx="457240" cy="274344"/>
            </a:xfrm>
            <a:prstGeom prst="rect">
              <a:avLst/>
            </a:prstGeom>
          </p:spPr>
        </p:pic>
        <p:pic>
          <p:nvPicPr>
            <p:cNvPr id="70" name="Picture 69"/>
            <p:cNvPicPr>
              <a:picLocks noChangeAspect="1"/>
            </p:cNvPicPr>
            <p:nvPr/>
          </p:nvPicPr>
          <p:blipFill>
            <a:blip r:embed="rId50"/>
            <a:stretch>
              <a:fillRect/>
            </a:stretch>
          </p:blipFill>
          <p:spPr>
            <a:xfrm>
              <a:off x="7630147" y="5036940"/>
              <a:ext cx="457240" cy="274344"/>
            </a:xfrm>
            <a:prstGeom prst="rect">
              <a:avLst/>
            </a:prstGeom>
          </p:spPr>
        </p:pic>
        <p:pic>
          <p:nvPicPr>
            <p:cNvPr id="71" name="Picture 70"/>
            <p:cNvPicPr>
              <a:picLocks noChangeAspect="1"/>
            </p:cNvPicPr>
            <p:nvPr/>
          </p:nvPicPr>
          <p:blipFill>
            <a:blip r:embed="rId51"/>
            <a:stretch>
              <a:fillRect/>
            </a:stretch>
          </p:blipFill>
          <p:spPr>
            <a:xfrm>
              <a:off x="6651344" y="5402197"/>
              <a:ext cx="1524132" cy="219475"/>
            </a:xfrm>
            <a:prstGeom prst="rect">
              <a:avLst/>
            </a:prstGeom>
          </p:spPr>
        </p:pic>
        <p:pic>
          <p:nvPicPr>
            <p:cNvPr id="72" name="Picture 71"/>
            <p:cNvPicPr>
              <a:picLocks noChangeAspect="1"/>
            </p:cNvPicPr>
            <p:nvPr/>
          </p:nvPicPr>
          <p:blipFill>
            <a:blip r:embed="rId52"/>
            <a:stretch>
              <a:fillRect/>
            </a:stretch>
          </p:blipFill>
          <p:spPr>
            <a:xfrm>
              <a:off x="8170009" y="5402196"/>
              <a:ext cx="359695" cy="219475"/>
            </a:xfrm>
            <a:prstGeom prst="rect">
              <a:avLst/>
            </a:prstGeom>
          </p:spPr>
        </p:pic>
        <p:pic>
          <p:nvPicPr>
            <p:cNvPr id="73" name="Picture 72"/>
            <p:cNvPicPr>
              <a:picLocks noChangeAspect="1"/>
            </p:cNvPicPr>
            <p:nvPr/>
          </p:nvPicPr>
          <p:blipFill>
            <a:blip r:embed="rId53"/>
            <a:stretch>
              <a:fillRect/>
            </a:stretch>
          </p:blipFill>
          <p:spPr>
            <a:xfrm>
              <a:off x="7297171" y="5402196"/>
              <a:ext cx="902286" cy="219475"/>
            </a:xfrm>
            <a:prstGeom prst="rect">
              <a:avLst/>
            </a:prstGeom>
          </p:spPr>
        </p:pic>
        <p:pic>
          <p:nvPicPr>
            <p:cNvPr id="74" name="Picture 73"/>
            <p:cNvPicPr>
              <a:picLocks noChangeAspect="1"/>
            </p:cNvPicPr>
            <p:nvPr/>
          </p:nvPicPr>
          <p:blipFill>
            <a:blip r:embed="rId54"/>
            <a:stretch>
              <a:fillRect/>
            </a:stretch>
          </p:blipFill>
          <p:spPr>
            <a:xfrm>
              <a:off x="7845858" y="5394485"/>
              <a:ext cx="353599" cy="219475"/>
            </a:xfrm>
            <a:prstGeom prst="rect">
              <a:avLst/>
            </a:prstGeom>
          </p:spPr>
        </p:pic>
        <p:pic>
          <p:nvPicPr>
            <p:cNvPr id="75" name="Picture 74"/>
            <p:cNvPicPr>
              <a:picLocks noChangeAspect="1"/>
            </p:cNvPicPr>
            <p:nvPr/>
          </p:nvPicPr>
          <p:blipFill>
            <a:blip r:embed="rId55"/>
            <a:stretch>
              <a:fillRect/>
            </a:stretch>
          </p:blipFill>
          <p:spPr>
            <a:xfrm>
              <a:off x="6338035" y="5567498"/>
              <a:ext cx="847417" cy="274344"/>
            </a:xfrm>
            <a:prstGeom prst="rect">
              <a:avLst/>
            </a:prstGeom>
          </p:spPr>
        </p:pic>
        <p:pic>
          <p:nvPicPr>
            <p:cNvPr id="76" name="Picture 75"/>
            <p:cNvPicPr>
              <a:picLocks noChangeAspect="1"/>
            </p:cNvPicPr>
            <p:nvPr/>
          </p:nvPicPr>
          <p:blipFill>
            <a:blip r:embed="rId56"/>
            <a:stretch>
              <a:fillRect/>
            </a:stretch>
          </p:blipFill>
          <p:spPr>
            <a:xfrm>
              <a:off x="7045049" y="5559540"/>
              <a:ext cx="731583" cy="274344"/>
            </a:xfrm>
            <a:prstGeom prst="rect">
              <a:avLst/>
            </a:prstGeom>
          </p:spPr>
        </p:pic>
        <p:pic>
          <p:nvPicPr>
            <p:cNvPr id="77" name="Picture 76"/>
            <p:cNvPicPr>
              <a:picLocks noChangeAspect="1"/>
            </p:cNvPicPr>
            <p:nvPr/>
          </p:nvPicPr>
          <p:blipFill>
            <a:blip r:embed="rId57"/>
            <a:stretch>
              <a:fillRect/>
            </a:stretch>
          </p:blipFill>
          <p:spPr>
            <a:xfrm>
              <a:off x="7645393" y="5558793"/>
              <a:ext cx="707197" cy="274344"/>
            </a:xfrm>
            <a:prstGeom prst="rect">
              <a:avLst/>
            </a:prstGeom>
          </p:spPr>
        </p:pic>
        <p:pic>
          <p:nvPicPr>
            <p:cNvPr id="78" name="Picture 77"/>
            <p:cNvPicPr>
              <a:picLocks noChangeAspect="1"/>
            </p:cNvPicPr>
            <p:nvPr/>
          </p:nvPicPr>
          <p:blipFill>
            <a:blip r:embed="rId58"/>
            <a:stretch>
              <a:fillRect/>
            </a:stretch>
          </p:blipFill>
          <p:spPr>
            <a:xfrm>
              <a:off x="8227434" y="5562599"/>
              <a:ext cx="975445" cy="256881"/>
            </a:xfrm>
            <a:prstGeom prst="rect">
              <a:avLst/>
            </a:prstGeom>
          </p:spPr>
        </p:pic>
        <p:sp>
          <p:nvSpPr>
            <p:cNvPr id="79" name="Text Box 31"/>
            <p:cNvSpPr txBox="1">
              <a:spLocks noChangeArrowheads="1"/>
            </p:cNvSpPr>
            <p:nvPr/>
          </p:nvSpPr>
          <p:spPr bwMode="auto">
            <a:xfrm rot="21574702">
              <a:off x="3404816" y="1900464"/>
              <a:ext cx="1228836"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spcAft>
                  <a:spcPct val="0"/>
                </a:spcAft>
                <a:buSzTx/>
              </a:pPr>
              <a:r>
                <a:rPr lang="en-AU" altLang="en-US" sz="1200" b="1" dirty="0">
                  <a:solidFill>
                    <a:schemeClr val="tx1"/>
                  </a:solidFill>
                </a:rPr>
                <a:t>Flow through to drive risk-based activities</a:t>
              </a:r>
            </a:p>
          </p:txBody>
        </p:sp>
        <p:cxnSp>
          <p:nvCxnSpPr>
            <p:cNvPr id="80" name="Elbow Connector 79"/>
            <p:cNvCxnSpPr>
              <a:stCxn id="39" idx="0"/>
              <a:endCxn id="29" idx="1"/>
            </p:cNvCxnSpPr>
            <p:nvPr/>
          </p:nvCxnSpPr>
          <p:spPr bwMode="auto">
            <a:xfrm rot="5400000" flipH="1" flipV="1">
              <a:off x="4393735" y="2766988"/>
              <a:ext cx="154707" cy="1536212"/>
            </a:xfrm>
            <a:prstGeom prst="bentConnector2">
              <a:avLst/>
            </a:prstGeom>
            <a:noFill/>
            <a:ln w="9525" cap="flat" cmpd="sng" algn="ctr">
              <a:solidFill>
                <a:schemeClr val="tx1"/>
              </a:solidFill>
              <a:prstDash val="solid"/>
              <a:round/>
              <a:headEnd type="none" w="med" len="med"/>
              <a:tailEnd type="none" w="med" len="med"/>
            </a:ln>
            <a:effectLst/>
          </p:spPr>
        </p:cxnSp>
      </p:grpSp>
    </p:spTree>
    <p:extLst>
      <p:ext uri="{BB962C8B-B14F-4D97-AF65-F5344CB8AC3E}">
        <p14:creationId xmlns:p14="http://schemas.microsoft.com/office/powerpoint/2010/main" val="1279085743"/>
      </p:ext>
    </p:extLst>
  </p:cSld>
  <p:clrMapOvr>
    <a:masterClrMapping/>
  </p:clrMapOvr>
  <p:transition spd="slow">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bwMode="auto">
          <a:xfrm>
            <a:off x="670449" y="363647"/>
            <a:ext cx="7953284" cy="640080"/>
          </a:xfrm>
          <a:prstGeom prst="rect">
            <a:avLst/>
          </a:prstGeom>
          <a:noFill/>
          <a:ln w="9525">
            <a:noFill/>
            <a:miter lim="800000"/>
            <a:headEnd/>
            <a:tailEnd/>
          </a:ln>
        </p:spPr>
        <p:txBody>
          <a:bodyPr>
            <a:normAutofit/>
          </a:bodyPr>
          <a:lstStyle>
            <a:lvl1pPr algn="l" rtl="0" eaLnBrk="0" fontAlgn="base" hangingPunct="0">
              <a:spcBef>
                <a:spcPct val="0"/>
              </a:spcBef>
              <a:spcAft>
                <a:spcPct val="0"/>
              </a:spcAft>
              <a:defRPr sz="22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charset="0"/>
              </a:defRPr>
            </a:lvl2pPr>
            <a:lvl3pPr algn="ctr" rtl="0" eaLnBrk="0" fontAlgn="base" hangingPunct="0">
              <a:spcBef>
                <a:spcPct val="0"/>
              </a:spcBef>
              <a:spcAft>
                <a:spcPct val="0"/>
              </a:spcAft>
              <a:defRPr sz="4400">
                <a:solidFill>
                  <a:schemeClr val="tx1"/>
                </a:solidFill>
                <a:latin typeface="Arial" charset="0"/>
              </a:defRPr>
            </a:lvl3pPr>
            <a:lvl4pPr algn="ctr" rtl="0" eaLnBrk="0" fontAlgn="base" hangingPunct="0">
              <a:spcBef>
                <a:spcPct val="0"/>
              </a:spcBef>
              <a:spcAft>
                <a:spcPct val="0"/>
              </a:spcAft>
              <a:defRPr sz="4400">
                <a:solidFill>
                  <a:schemeClr val="tx1"/>
                </a:solidFill>
                <a:latin typeface="Arial" charset="0"/>
              </a:defRPr>
            </a:lvl4pPr>
            <a:lvl5pPr algn="ctr" rtl="0" eaLnBrk="0" fontAlgn="base" hangingPunct="0">
              <a:spcBef>
                <a:spcPct val="0"/>
              </a:spcBef>
              <a:spcAft>
                <a:spcPct val="0"/>
              </a:spcAft>
              <a:defRPr sz="44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a:lstStyle>
          <a:p>
            <a:r>
              <a:rPr lang="en-GB" altLang="en-US" dirty="0"/>
              <a:t>Demonstrating the ‘use’ of the ICAAP in the organisation</a:t>
            </a:r>
            <a:endParaRPr lang="en-US" dirty="0"/>
          </a:p>
        </p:txBody>
      </p:sp>
      <p:sp>
        <p:nvSpPr>
          <p:cNvPr id="8" name="Rectangle 3"/>
          <p:cNvSpPr txBox="1">
            <a:spLocks noChangeArrowheads="1"/>
          </p:cNvSpPr>
          <p:nvPr/>
        </p:nvSpPr>
        <p:spPr bwMode="auto">
          <a:xfrm>
            <a:off x="790113" y="1330949"/>
            <a:ext cx="7434738" cy="426198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lnSpc>
                <a:spcPct val="150000"/>
              </a:lnSpc>
              <a:spcBef>
                <a:spcPts val="1800"/>
              </a:spcBef>
              <a:spcAft>
                <a:spcPct val="0"/>
              </a:spcAft>
              <a:buClr>
                <a:srgbClr val="404040"/>
              </a:buClr>
              <a:defRPr>
                <a:solidFill>
                  <a:srgbClr val="595959"/>
                </a:solidFill>
                <a:latin typeface="Arial"/>
                <a:ea typeface="ＭＳ Ｐゴシック" charset="0"/>
                <a:cs typeface="Arial"/>
              </a:defRPr>
            </a:lvl1pPr>
            <a:lvl2pPr marL="285750" indent="-285750" algn="l" rtl="0" eaLnBrk="0" fontAlgn="base" hangingPunct="0">
              <a:lnSpc>
                <a:spcPct val="110000"/>
              </a:lnSpc>
              <a:spcBef>
                <a:spcPct val="0"/>
              </a:spcBef>
              <a:spcAft>
                <a:spcPct val="0"/>
              </a:spcAft>
              <a:buClr>
                <a:srgbClr val="595959"/>
              </a:buClr>
              <a:buFont typeface="Arial" charset="0"/>
              <a:buChar char="•"/>
              <a:defRPr>
                <a:solidFill>
                  <a:srgbClr val="595959"/>
                </a:solidFill>
                <a:latin typeface="Arial"/>
                <a:ea typeface="ＭＳ Ｐゴシック" charset="0"/>
                <a:cs typeface="Arial"/>
              </a:defRPr>
            </a:lvl2pPr>
            <a:lvl3pPr marL="285750" indent="-285750" algn="l" rtl="0" eaLnBrk="0" fontAlgn="base" hangingPunct="0">
              <a:lnSpc>
                <a:spcPct val="110000"/>
              </a:lnSpc>
              <a:spcBef>
                <a:spcPct val="0"/>
              </a:spcBef>
              <a:spcAft>
                <a:spcPct val="0"/>
              </a:spcAft>
              <a:buClr>
                <a:schemeClr val="tx1"/>
              </a:buClr>
              <a:buFont typeface="Arial" charset="0"/>
              <a:buChar char="•"/>
              <a:defRPr>
                <a:solidFill>
                  <a:schemeClr val="tx2"/>
                </a:solidFill>
                <a:latin typeface="Arial"/>
                <a:ea typeface="ＭＳ Ｐゴシック" charset="0"/>
                <a:cs typeface="Arial"/>
              </a:defRPr>
            </a:lvl3pPr>
            <a:lvl4pPr marL="831850" indent="-285750" algn="l" rtl="0" eaLnBrk="0" fontAlgn="base" hangingPunct="0">
              <a:lnSpc>
                <a:spcPct val="110000"/>
              </a:lnSpc>
              <a:spcBef>
                <a:spcPct val="0"/>
              </a:spcBef>
              <a:spcAft>
                <a:spcPct val="0"/>
              </a:spcAft>
              <a:buClr>
                <a:srgbClr val="595959"/>
              </a:buClr>
              <a:buFont typeface="Arial" charset="0"/>
              <a:buChar char="•"/>
              <a:defRPr>
                <a:solidFill>
                  <a:srgbClr val="595959"/>
                </a:solidFill>
                <a:latin typeface="Arial"/>
                <a:ea typeface="ＭＳ Ｐゴシック" charset="0"/>
                <a:cs typeface="Arial"/>
              </a:defRPr>
            </a:lvl4pPr>
            <a:lvl5pPr marL="1196975" indent="-285750" algn="l" rtl="0" eaLnBrk="0" fontAlgn="base" hangingPunct="0">
              <a:lnSpc>
                <a:spcPct val="110000"/>
              </a:lnSpc>
              <a:spcBef>
                <a:spcPct val="0"/>
              </a:spcBef>
              <a:spcAft>
                <a:spcPct val="0"/>
              </a:spcAft>
              <a:buClr>
                <a:srgbClr val="595959"/>
              </a:buClr>
              <a:buFont typeface="Arial" charset="0"/>
              <a:buChar char="•"/>
              <a:defRPr>
                <a:solidFill>
                  <a:srgbClr val="595959"/>
                </a:solidFill>
                <a:latin typeface="Arial"/>
                <a:ea typeface="ＭＳ Ｐゴシック" charset="0"/>
                <a:cs typeface="Arial"/>
              </a:defRPr>
            </a:lvl5pPr>
            <a:lvl6pPr marL="502920" indent="-228600" algn="l" rtl="0" fontAlgn="base">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fontAlgn="base">
              <a:spcBef>
                <a:spcPct val="20000"/>
              </a:spcBef>
              <a:spcAft>
                <a:spcPct val="0"/>
              </a:spcAft>
              <a:buClr>
                <a:srgbClr val="00783C"/>
              </a:buClr>
              <a:buChar char="»"/>
              <a:defRPr sz="1600">
                <a:solidFill>
                  <a:schemeClr val="tx1"/>
                </a:solidFill>
                <a:latin typeface="+mn-lt"/>
              </a:defRPr>
            </a:lvl7pPr>
            <a:lvl8pPr marL="3429000" indent="-228600" algn="l" rtl="0" fontAlgn="base">
              <a:spcBef>
                <a:spcPct val="20000"/>
              </a:spcBef>
              <a:spcAft>
                <a:spcPct val="0"/>
              </a:spcAft>
              <a:buClr>
                <a:srgbClr val="00783C"/>
              </a:buClr>
              <a:buChar char="»"/>
              <a:defRPr sz="1600">
                <a:solidFill>
                  <a:schemeClr val="tx1"/>
                </a:solidFill>
                <a:latin typeface="+mn-lt"/>
              </a:defRPr>
            </a:lvl8pPr>
            <a:lvl9pPr marL="3886200" indent="-228600" algn="l" rtl="0" fontAlgn="base">
              <a:spcBef>
                <a:spcPct val="20000"/>
              </a:spcBef>
              <a:spcAft>
                <a:spcPct val="0"/>
              </a:spcAft>
              <a:buClr>
                <a:srgbClr val="00783C"/>
              </a:buClr>
              <a:buChar char="»"/>
              <a:defRPr sz="1600">
                <a:solidFill>
                  <a:schemeClr val="tx1"/>
                </a:solidFill>
                <a:latin typeface="+mn-lt"/>
              </a:defRPr>
            </a:lvl9pPr>
          </a:lstStyle>
          <a:p>
            <a:pPr marL="285750" marR="0" lvl="1" indent="-285750" algn="l" defTabSz="914400" rtl="0" eaLnBrk="0" fontAlgn="base" latinLnBrk="0" hangingPunct="0">
              <a:lnSpc>
                <a:spcPct val="150000"/>
              </a:lnSpc>
              <a:spcBef>
                <a:spcPct val="0"/>
              </a:spcBef>
              <a:spcAft>
                <a:spcPct val="0"/>
              </a:spcAft>
              <a:buClr>
                <a:srgbClr val="595959"/>
              </a:buClr>
              <a:buSzTx/>
              <a:buFont typeface="Arial" charset="0"/>
              <a:buChar char="•"/>
              <a:tabLst/>
              <a:defRPr/>
            </a:pPr>
            <a:r>
              <a:rPr kumimoji="0" lang="en-GB" altLang="en-US" sz="1400" b="0" i="0" u="none" strike="noStrike" kern="0" cap="none" spc="0" normalizeH="0" baseline="0" noProof="0" dirty="0" smtClean="0">
                <a:ln>
                  <a:noFill/>
                </a:ln>
                <a:solidFill>
                  <a:schemeClr val="tx1"/>
                </a:solidFill>
                <a:effectLst/>
                <a:uLnTx/>
                <a:uFillTx/>
                <a:latin typeface="Arial"/>
                <a:ea typeface="ＭＳ Ｐゴシック" charset="0"/>
                <a:cs typeface="Arial"/>
              </a:rPr>
              <a:t>The ICAAP is subject to a “use test” – it must actually be used in the running of the bank</a:t>
            </a:r>
          </a:p>
          <a:p>
            <a:pPr marL="285750" marR="0" lvl="1" indent="-285750" algn="l" defTabSz="914400" rtl="0" eaLnBrk="0" fontAlgn="base" latinLnBrk="0" hangingPunct="0">
              <a:lnSpc>
                <a:spcPct val="150000"/>
              </a:lnSpc>
              <a:spcBef>
                <a:spcPct val="0"/>
              </a:spcBef>
              <a:spcAft>
                <a:spcPct val="0"/>
              </a:spcAft>
              <a:buClr>
                <a:srgbClr val="595959"/>
              </a:buClr>
              <a:buSzTx/>
              <a:buFont typeface="Arial" charset="0"/>
              <a:buChar char="•"/>
              <a:tabLst/>
              <a:defRPr/>
            </a:pPr>
            <a:r>
              <a:rPr kumimoji="0" lang="en-GB" altLang="en-US" sz="1400" b="0" i="0" u="none" strike="noStrike" kern="0" cap="none" spc="0" normalizeH="0" baseline="0" noProof="0" dirty="0" smtClean="0">
                <a:ln>
                  <a:noFill/>
                </a:ln>
                <a:solidFill>
                  <a:schemeClr val="tx1"/>
                </a:solidFill>
                <a:effectLst/>
                <a:uLnTx/>
                <a:uFillTx/>
                <a:latin typeface="Arial"/>
                <a:ea typeface="ＭＳ Ｐゴシック" charset="0"/>
                <a:cs typeface="Arial"/>
              </a:rPr>
              <a:t>There is no pre-set list of items to be covered in the use-test, and it is relatively subjective</a:t>
            </a:r>
          </a:p>
          <a:p>
            <a:pPr marL="285750" marR="0" lvl="1" indent="-285750" algn="l" defTabSz="914400" rtl="0" eaLnBrk="0" fontAlgn="base" latinLnBrk="0" hangingPunct="0">
              <a:lnSpc>
                <a:spcPct val="150000"/>
              </a:lnSpc>
              <a:spcBef>
                <a:spcPct val="0"/>
              </a:spcBef>
              <a:spcAft>
                <a:spcPct val="0"/>
              </a:spcAft>
              <a:buClr>
                <a:srgbClr val="595959"/>
              </a:buClr>
              <a:buSzTx/>
              <a:buFont typeface="Arial" charset="0"/>
              <a:buChar char="•"/>
              <a:tabLst/>
              <a:defRPr/>
            </a:pPr>
            <a:endParaRPr kumimoji="0" lang="en-GB" altLang="en-US" sz="1400" b="0" i="0" u="none" strike="noStrike" kern="0" cap="none" spc="0" normalizeH="0" baseline="0" noProof="0" dirty="0" smtClean="0">
              <a:ln>
                <a:noFill/>
              </a:ln>
              <a:solidFill>
                <a:schemeClr val="tx1"/>
              </a:solidFill>
              <a:effectLst/>
              <a:uLnTx/>
              <a:uFillTx/>
              <a:latin typeface="Arial"/>
              <a:ea typeface="ＭＳ Ｐゴシック" charset="0"/>
              <a:cs typeface="Arial"/>
            </a:endParaRPr>
          </a:p>
          <a:p>
            <a:pPr marL="285750" marR="0" lvl="1" indent="-285750" algn="l" defTabSz="914400" rtl="0" eaLnBrk="0" fontAlgn="base" latinLnBrk="0" hangingPunct="0">
              <a:lnSpc>
                <a:spcPct val="150000"/>
              </a:lnSpc>
              <a:spcBef>
                <a:spcPct val="0"/>
              </a:spcBef>
              <a:spcAft>
                <a:spcPct val="0"/>
              </a:spcAft>
              <a:buClr>
                <a:srgbClr val="595959"/>
              </a:buClr>
              <a:buSzTx/>
              <a:buFont typeface="Arial" charset="0"/>
              <a:buChar char="•"/>
              <a:tabLst/>
              <a:defRPr/>
            </a:pPr>
            <a:r>
              <a:rPr kumimoji="0" lang="en-GB" altLang="en-US" sz="1400" b="0" i="0" u="none" strike="noStrike" kern="0" cap="none" spc="0" normalizeH="0" baseline="0" noProof="0" dirty="0" smtClean="0">
                <a:ln>
                  <a:noFill/>
                </a:ln>
                <a:solidFill>
                  <a:schemeClr val="tx1"/>
                </a:solidFill>
                <a:effectLst/>
                <a:uLnTx/>
                <a:uFillTx/>
                <a:latin typeface="Arial"/>
                <a:ea typeface="ＭＳ Ｐゴシック" charset="0"/>
                <a:cs typeface="Arial"/>
              </a:rPr>
              <a:t>Typical use test candidates:</a:t>
            </a:r>
          </a:p>
          <a:p>
            <a:pPr marL="685800" marR="0" lvl="2" indent="-396875" algn="l" defTabSz="914400" rtl="0" eaLnBrk="0" fontAlgn="base" latinLnBrk="0" hangingPunct="0">
              <a:lnSpc>
                <a:spcPct val="150000"/>
              </a:lnSpc>
              <a:spcBef>
                <a:spcPct val="0"/>
              </a:spcBef>
              <a:spcAft>
                <a:spcPct val="0"/>
              </a:spcAft>
              <a:buClr>
                <a:srgbClr val="021F43"/>
              </a:buClr>
              <a:buSzTx/>
              <a:buFont typeface="Arial" charset="0"/>
              <a:buChar char="•"/>
              <a:tabLst/>
              <a:defRPr/>
            </a:pPr>
            <a:r>
              <a:rPr kumimoji="0" lang="en-GB" altLang="en-US" sz="1400" b="0" i="0" u="none" strike="noStrike" kern="0" cap="none" spc="0" normalizeH="0" baseline="0" noProof="0" dirty="0" smtClean="0">
                <a:ln>
                  <a:noFill/>
                </a:ln>
                <a:solidFill>
                  <a:schemeClr val="tx1"/>
                </a:solidFill>
                <a:effectLst/>
                <a:uLnTx/>
                <a:uFillTx/>
                <a:latin typeface="Arial"/>
                <a:ea typeface="ＭＳ Ｐゴシック" charset="0"/>
                <a:cs typeface="Arial"/>
              </a:rPr>
              <a:t>Monitoring and management of capital at group and BU level</a:t>
            </a:r>
          </a:p>
          <a:p>
            <a:pPr marL="685800" marR="0" lvl="2" indent="-396875" algn="l" defTabSz="914400" rtl="0" eaLnBrk="0" fontAlgn="base" latinLnBrk="0" hangingPunct="0">
              <a:lnSpc>
                <a:spcPct val="150000"/>
              </a:lnSpc>
              <a:spcBef>
                <a:spcPct val="0"/>
              </a:spcBef>
              <a:spcAft>
                <a:spcPct val="0"/>
              </a:spcAft>
              <a:buClr>
                <a:srgbClr val="021F43"/>
              </a:buClr>
              <a:buSzTx/>
              <a:buFont typeface="Arial" charset="0"/>
              <a:buChar char="•"/>
              <a:tabLst/>
              <a:defRPr/>
            </a:pPr>
            <a:r>
              <a:rPr kumimoji="0" lang="en-GB" altLang="en-US" sz="1400" b="0" i="0" u="none" strike="noStrike" kern="0" cap="none" spc="0" normalizeH="0" baseline="0" noProof="0" dirty="0" smtClean="0">
                <a:ln>
                  <a:noFill/>
                </a:ln>
                <a:solidFill>
                  <a:schemeClr val="tx1"/>
                </a:solidFill>
                <a:effectLst/>
                <a:uLnTx/>
                <a:uFillTx/>
                <a:latin typeface="Arial"/>
                <a:ea typeface="ＭＳ Ｐゴシック" charset="0"/>
                <a:cs typeface="Arial"/>
              </a:rPr>
              <a:t>Performance measurement</a:t>
            </a:r>
          </a:p>
          <a:p>
            <a:pPr marL="685800" marR="0" lvl="2" indent="-396875" algn="l" defTabSz="914400" rtl="0" eaLnBrk="0" fontAlgn="base" latinLnBrk="0" hangingPunct="0">
              <a:lnSpc>
                <a:spcPct val="150000"/>
              </a:lnSpc>
              <a:spcBef>
                <a:spcPct val="0"/>
              </a:spcBef>
              <a:spcAft>
                <a:spcPct val="0"/>
              </a:spcAft>
              <a:buClr>
                <a:srgbClr val="021F43"/>
              </a:buClr>
              <a:buSzTx/>
              <a:buFontTx/>
              <a:buChar char="•"/>
              <a:tabLst/>
              <a:defRPr/>
            </a:pPr>
            <a:r>
              <a:rPr kumimoji="0" lang="en-GB" altLang="en-US" sz="1400" b="0" i="0" u="none" strike="noStrike" kern="0" cap="none" spc="0" normalizeH="0" baseline="0" noProof="0" dirty="0" smtClean="0">
                <a:ln>
                  <a:noFill/>
                </a:ln>
                <a:solidFill>
                  <a:schemeClr val="tx1"/>
                </a:solidFill>
                <a:effectLst/>
                <a:uLnTx/>
                <a:uFillTx/>
                <a:latin typeface="Arial"/>
                <a:ea typeface="ＭＳ Ｐゴシック" charset="0"/>
                <a:cs typeface="Arial"/>
              </a:rPr>
              <a:t>Strategic planning and budgeting</a:t>
            </a:r>
          </a:p>
          <a:p>
            <a:pPr marL="685800" marR="0" lvl="2" indent="-396875" algn="l" defTabSz="914400" rtl="0" eaLnBrk="0" fontAlgn="base" latinLnBrk="0" hangingPunct="0">
              <a:lnSpc>
                <a:spcPct val="150000"/>
              </a:lnSpc>
              <a:spcBef>
                <a:spcPct val="0"/>
              </a:spcBef>
              <a:spcAft>
                <a:spcPct val="0"/>
              </a:spcAft>
              <a:buClr>
                <a:srgbClr val="021F43"/>
              </a:buClr>
              <a:buSzTx/>
              <a:buFontTx/>
              <a:buChar char="•"/>
              <a:tabLst/>
              <a:defRPr/>
            </a:pPr>
            <a:r>
              <a:rPr kumimoji="0" lang="en-GB" altLang="en-US" sz="1400" b="0" i="0" u="none" strike="noStrike" kern="0" cap="none" spc="0" normalizeH="0" baseline="0" noProof="0" dirty="0" smtClean="0">
                <a:ln>
                  <a:noFill/>
                </a:ln>
                <a:solidFill>
                  <a:schemeClr val="tx1"/>
                </a:solidFill>
                <a:effectLst/>
                <a:uLnTx/>
                <a:uFillTx/>
                <a:latin typeface="Arial"/>
                <a:ea typeface="ＭＳ Ｐゴシック" charset="0"/>
                <a:cs typeface="Arial"/>
              </a:rPr>
              <a:t>Portfolio management and investment decisions</a:t>
            </a:r>
          </a:p>
          <a:p>
            <a:pPr marL="685800" marR="0" lvl="2" indent="-396875" algn="l" defTabSz="914400" rtl="0" eaLnBrk="0" fontAlgn="base" latinLnBrk="0" hangingPunct="0">
              <a:lnSpc>
                <a:spcPct val="150000"/>
              </a:lnSpc>
              <a:spcBef>
                <a:spcPct val="0"/>
              </a:spcBef>
              <a:spcAft>
                <a:spcPct val="0"/>
              </a:spcAft>
              <a:buClr>
                <a:srgbClr val="021F43"/>
              </a:buClr>
              <a:buSzTx/>
              <a:buFontTx/>
              <a:buChar char="•"/>
              <a:tabLst/>
              <a:defRPr/>
            </a:pPr>
            <a:r>
              <a:rPr kumimoji="0" lang="en-GB" altLang="en-US" sz="1400" b="0" i="0" u="none" strike="noStrike" kern="0" cap="none" spc="0" normalizeH="0" baseline="0" noProof="0" dirty="0" smtClean="0">
                <a:ln>
                  <a:noFill/>
                </a:ln>
                <a:solidFill>
                  <a:schemeClr val="tx1"/>
                </a:solidFill>
                <a:effectLst/>
                <a:uLnTx/>
                <a:uFillTx/>
                <a:latin typeface="Arial"/>
                <a:ea typeface="ＭＳ Ｐゴシック" charset="0"/>
                <a:cs typeface="Arial"/>
              </a:rPr>
              <a:t>Limits and risk </a:t>
            </a:r>
            <a:r>
              <a:rPr kumimoji="0" lang="en-GB" altLang="en-US" sz="1400" b="0" i="0" u="none" strike="noStrike" kern="0" cap="none" spc="0" normalizeH="0" baseline="0" noProof="0" dirty="0" err="1" smtClean="0">
                <a:ln>
                  <a:noFill/>
                </a:ln>
                <a:solidFill>
                  <a:schemeClr val="tx1"/>
                </a:solidFill>
                <a:effectLst/>
                <a:uLnTx/>
                <a:uFillTx/>
                <a:latin typeface="Arial"/>
                <a:ea typeface="ＭＳ Ｐゴシック" charset="0"/>
                <a:cs typeface="Arial"/>
              </a:rPr>
              <a:t>mitigants</a:t>
            </a:r>
            <a:endParaRPr kumimoji="0" lang="en-GB" altLang="en-US" sz="1400" b="0" i="0" u="none" strike="noStrike" kern="0" cap="none" spc="0" normalizeH="0" baseline="0" noProof="0" dirty="0" smtClean="0">
              <a:ln>
                <a:noFill/>
              </a:ln>
              <a:solidFill>
                <a:schemeClr val="tx1"/>
              </a:solidFill>
              <a:effectLst/>
              <a:uLnTx/>
              <a:uFillTx/>
              <a:latin typeface="Arial"/>
              <a:ea typeface="ＭＳ Ｐゴシック" charset="0"/>
              <a:cs typeface="Arial"/>
            </a:endParaRPr>
          </a:p>
          <a:p>
            <a:pPr marL="685800" marR="0" lvl="2" indent="-396875" algn="l" defTabSz="914400" rtl="0" eaLnBrk="0" fontAlgn="base" latinLnBrk="0" hangingPunct="0">
              <a:lnSpc>
                <a:spcPct val="150000"/>
              </a:lnSpc>
              <a:spcBef>
                <a:spcPct val="0"/>
              </a:spcBef>
              <a:spcAft>
                <a:spcPct val="0"/>
              </a:spcAft>
              <a:buClr>
                <a:srgbClr val="021F43"/>
              </a:buClr>
              <a:buSzTx/>
              <a:buFontTx/>
              <a:buChar char="•"/>
              <a:tabLst/>
              <a:defRPr/>
            </a:pPr>
            <a:r>
              <a:rPr kumimoji="0" lang="en-GB" altLang="en-US" sz="1400" b="0" i="0" u="none" strike="noStrike" kern="0" cap="none" spc="0" normalizeH="0" baseline="0" noProof="0" dirty="0" smtClean="0">
                <a:ln>
                  <a:noFill/>
                </a:ln>
                <a:solidFill>
                  <a:schemeClr val="tx1"/>
                </a:solidFill>
                <a:effectLst/>
                <a:uLnTx/>
                <a:uFillTx/>
                <a:latin typeface="Arial"/>
                <a:ea typeface="ＭＳ Ｐゴシック" charset="0"/>
                <a:cs typeface="Arial"/>
              </a:rPr>
              <a:t>Investor communication</a:t>
            </a:r>
          </a:p>
          <a:p>
            <a:pPr marL="685800" marR="0" lvl="2" indent="-396875" algn="l" defTabSz="914400" rtl="0" eaLnBrk="0" fontAlgn="base" latinLnBrk="0" hangingPunct="0">
              <a:lnSpc>
                <a:spcPct val="150000"/>
              </a:lnSpc>
              <a:spcBef>
                <a:spcPct val="0"/>
              </a:spcBef>
              <a:spcAft>
                <a:spcPct val="0"/>
              </a:spcAft>
              <a:buClr>
                <a:srgbClr val="021F43"/>
              </a:buClr>
              <a:buSzTx/>
              <a:buFontTx/>
              <a:buChar char="•"/>
              <a:tabLst/>
              <a:defRPr/>
            </a:pPr>
            <a:r>
              <a:rPr kumimoji="0" lang="en-GB" altLang="en-US" sz="1400" b="0" i="0" u="none" strike="noStrike" kern="0" cap="none" spc="0" normalizeH="0" baseline="0" noProof="0" dirty="0" smtClean="0">
                <a:ln>
                  <a:noFill/>
                </a:ln>
                <a:solidFill>
                  <a:schemeClr val="tx1"/>
                </a:solidFill>
                <a:effectLst/>
                <a:uLnTx/>
                <a:uFillTx/>
                <a:latin typeface="Arial"/>
                <a:ea typeface="ＭＳ Ｐゴシック" charset="0"/>
                <a:cs typeface="Arial"/>
              </a:rPr>
              <a:t>Pricing (RAROC)</a:t>
            </a:r>
          </a:p>
          <a:p>
            <a:pPr marL="685800" lvl="2" indent="-396875">
              <a:lnSpc>
                <a:spcPct val="150000"/>
              </a:lnSpc>
              <a:buClr>
                <a:srgbClr val="021F43"/>
              </a:buClr>
              <a:buFontTx/>
              <a:buChar char="•"/>
              <a:defRPr/>
            </a:pPr>
            <a:r>
              <a:rPr kumimoji="0" lang="en-GB" altLang="en-US" sz="1400" b="0" i="0" u="none" strike="noStrike" kern="0" cap="none" spc="0" normalizeH="0" baseline="0" noProof="0" dirty="0" smtClean="0">
                <a:ln>
                  <a:noFill/>
                </a:ln>
                <a:solidFill>
                  <a:schemeClr val="tx1"/>
                </a:solidFill>
                <a:effectLst/>
                <a:uLnTx/>
                <a:uFillTx/>
                <a:latin typeface="Arial"/>
                <a:ea typeface="ＭＳ Ｐゴシック" charset="0"/>
                <a:cs typeface="Arial"/>
              </a:rPr>
              <a:t>Compensation</a:t>
            </a:r>
          </a:p>
          <a:p>
            <a:pPr marL="400050" indent="-396875">
              <a:buClr>
                <a:srgbClr val="021F43"/>
              </a:buClr>
              <a:buFontTx/>
              <a:buChar char="•"/>
              <a:defRPr/>
            </a:pPr>
            <a:r>
              <a:rPr lang="en-GB" altLang="en-US" sz="1400" b="0" dirty="0" smtClean="0">
                <a:solidFill>
                  <a:schemeClr val="tx1"/>
                </a:solidFill>
              </a:rPr>
              <a:t>In </a:t>
            </a:r>
            <a:r>
              <a:rPr lang="en-GB" altLang="en-US" sz="1400" b="0" dirty="0">
                <a:solidFill>
                  <a:schemeClr val="tx1"/>
                </a:solidFill>
              </a:rPr>
              <a:t>practice, we find that most banks are stronger in some of these areas, and weaker in others – this will depend very much on what management’s objectives are.</a:t>
            </a:r>
            <a:endParaRPr lang="en-US" altLang="en-US" sz="1400" b="0" dirty="0">
              <a:solidFill>
                <a:schemeClr val="tx1"/>
              </a:solidFill>
            </a:endParaRPr>
          </a:p>
          <a:p>
            <a:pPr marL="685800" marR="0" lvl="2" indent="-396875" algn="l" defTabSz="914400" rtl="0" eaLnBrk="0" fontAlgn="base" latinLnBrk="0" hangingPunct="0">
              <a:lnSpc>
                <a:spcPct val="150000"/>
              </a:lnSpc>
              <a:spcBef>
                <a:spcPct val="0"/>
              </a:spcBef>
              <a:spcAft>
                <a:spcPct val="0"/>
              </a:spcAft>
              <a:buClr>
                <a:srgbClr val="021F43"/>
              </a:buClr>
              <a:buSzTx/>
              <a:buFontTx/>
              <a:buChar char="•"/>
              <a:tabLst/>
              <a:defRPr/>
            </a:pPr>
            <a:endParaRPr kumimoji="0" lang="en-GB" altLang="en-US" sz="1400" b="0" i="0" u="none" strike="noStrike" kern="0" cap="none" spc="0" normalizeH="0" baseline="0" noProof="0" dirty="0" smtClean="0">
              <a:ln>
                <a:noFill/>
              </a:ln>
              <a:solidFill>
                <a:schemeClr val="tx1"/>
              </a:solidFill>
              <a:effectLst/>
              <a:uLnTx/>
              <a:uFillTx/>
              <a:latin typeface="Arial"/>
              <a:ea typeface="ＭＳ Ｐゴシック" charset="0"/>
              <a:cs typeface="Arial"/>
            </a:endParaRPr>
          </a:p>
          <a:p>
            <a:pPr marL="685800" marR="0" lvl="2" indent="-396875" algn="l" defTabSz="914400" rtl="0" eaLnBrk="0" fontAlgn="base" latinLnBrk="0" hangingPunct="0">
              <a:lnSpc>
                <a:spcPct val="150000"/>
              </a:lnSpc>
              <a:spcBef>
                <a:spcPct val="0"/>
              </a:spcBef>
              <a:spcAft>
                <a:spcPct val="0"/>
              </a:spcAft>
              <a:buClr>
                <a:srgbClr val="021F43"/>
              </a:buClr>
              <a:buSzTx/>
              <a:buFontTx/>
              <a:buChar char="•"/>
              <a:tabLst/>
              <a:defRPr/>
            </a:pPr>
            <a:endParaRPr kumimoji="0" lang="en-GB" altLang="en-US" sz="1400" b="0" i="0" u="none" strike="noStrike" kern="0" cap="none" spc="0" normalizeH="0" baseline="0" noProof="0" dirty="0">
              <a:ln>
                <a:noFill/>
              </a:ln>
              <a:solidFill>
                <a:schemeClr val="tx1"/>
              </a:solidFill>
              <a:effectLst/>
              <a:uLnTx/>
              <a:uFillTx/>
              <a:latin typeface="Arial"/>
              <a:ea typeface="ＭＳ Ｐゴシック" charset="0"/>
              <a:cs typeface="Arial"/>
            </a:endParaRPr>
          </a:p>
        </p:txBody>
      </p:sp>
      <p:sp>
        <p:nvSpPr>
          <p:cNvPr id="9" name="Rectangle 5"/>
          <p:cNvSpPr>
            <a:spLocks noChangeArrowheads="1"/>
          </p:cNvSpPr>
          <p:nvPr/>
        </p:nvSpPr>
        <p:spPr bwMode="blackWhite">
          <a:xfrm>
            <a:off x="329257" y="5346711"/>
            <a:ext cx="8635668" cy="24622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3500" tIns="0" rIns="64800" bIns="0">
            <a:spAutoFit/>
          </a:bodyPr>
          <a:lstStyle/>
          <a:p>
            <a:pPr lvl="1"/>
            <a:endParaRPr lang="en-US" altLang="en-US" sz="1600" b="0" dirty="0">
              <a:latin typeface="Arial"/>
              <a:ea typeface="ＭＳ Ｐゴシック" charset="0"/>
            </a:endParaRPr>
          </a:p>
        </p:txBody>
      </p:sp>
    </p:spTree>
    <p:extLst>
      <p:ext uri="{BB962C8B-B14F-4D97-AF65-F5344CB8AC3E}">
        <p14:creationId xmlns:p14="http://schemas.microsoft.com/office/powerpoint/2010/main" val="1028919364"/>
      </p:ext>
    </p:extLst>
  </p:cSld>
  <p:clrMapOvr>
    <a:masterClrMapping/>
  </p:clrMapOvr>
  <p:transition spd="slow">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itle 1"/>
          <p:cNvSpPr txBox="1">
            <a:spLocks/>
          </p:cNvSpPr>
          <p:nvPr/>
        </p:nvSpPr>
        <p:spPr bwMode="auto">
          <a:xfrm>
            <a:off x="583950" y="198450"/>
            <a:ext cx="7953284" cy="640080"/>
          </a:xfrm>
          <a:prstGeom prst="rect">
            <a:avLst/>
          </a:prstGeom>
          <a:noFill/>
          <a:ln w="9525">
            <a:noFill/>
            <a:miter lim="800000"/>
            <a:headEnd/>
            <a:tailEnd/>
          </a:ln>
        </p:spPr>
        <p:txBody>
          <a:bodyPr>
            <a:normAutofit/>
          </a:bodyPr>
          <a:lstStyle>
            <a:lvl1pPr algn="l" rtl="0" eaLnBrk="0" fontAlgn="base" hangingPunct="0">
              <a:spcBef>
                <a:spcPct val="0"/>
              </a:spcBef>
              <a:spcAft>
                <a:spcPct val="0"/>
              </a:spcAft>
              <a:defRPr sz="22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charset="0"/>
              </a:defRPr>
            </a:lvl2pPr>
            <a:lvl3pPr algn="ctr" rtl="0" eaLnBrk="0" fontAlgn="base" hangingPunct="0">
              <a:spcBef>
                <a:spcPct val="0"/>
              </a:spcBef>
              <a:spcAft>
                <a:spcPct val="0"/>
              </a:spcAft>
              <a:defRPr sz="4400">
                <a:solidFill>
                  <a:schemeClr val="tx1"/>
                </a:solidFill>
                <a:latin typeface="Arial" charset="0"/>
              </a:defRPr>
            </a:lvl3pPr>
            <a:lvl4pPr algn="ctr" rtl="0" eaLnBrk="0" fontAlgn="base" hangingPunct="0">
              <a:spcBef>
                <a:spcPct val="0"/>
              </a:spcBef>
              <a:spcAft>
                <a:spcPct val="0"/>
              </a:spcAft>
              <a:defRPr sz="4400">
                <a:solidFill>
                  <a:schemeClr val="tx1"/>
                </a:solidFill>
                <a:latin typeface="Arial" charset="0"/>
              </a:defRPr>
            </a:lvl4pPr>
            <a:lvl5pPr algn="ctr" rtl="0" eaLnBrk="0" fontAlgn="base" hangingPunct="0">
              <a:spcBef>
                <a:spcPct val="0"/>
              </a:spcBef>
              <a:spcAft>
                <a:spcPct val="0"/>
              </a:spcAft>
              <a:defRPr sz="44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a:lstStyle>
          <a:p>
            <a:r>
              <a:rPr lang="en-GB" altLang="en-US" dirty="0"/>
              <a:t>Example of “Use Test” components within credit risk</a:t>
            </a:r>
            <a:endParaRPr lang="en-US" dirty="0"/>
          </a:p>
        </p:txBody>
      </p:sp>
      <p:pic>
        <p:nvPicPr>
          <p:cNvPr id="5" name="Picture 4"/>
          <p:cNvPicPr>
            <a:picLocks noChangeAspect="1"/>
          </p:cNvPicPr>
          <p:nvPr/>
        </p:nvPicPr>
        <p:blipFill>
          <a:blip r:embed="rId3"/>
          <a:stretch>
            <a:fillRect/>
          </a:stretch>
        </p:blipFill>
        <p:spPr>
          <a:xfrm>
            <a:off x="2701892" y="1298406"/>
            <a:ext cx="3651821" cy="4078577"/>
          </a:xfrm>
          <a:prstGeom prst="rect">
            <a:avLst/>
          </a:prstGeom>
        </p:spPr>
      </p:pic>
      <p:sp>
        <p:nvSpPr>
          <p:cNvPr id="6" name="Text Box 8"/>
          <p:cNvSpPr txBox="1">
            <a:spLocks noChangeArrowheads="1"/>
          </p:cNvSpPr>
          <p:nvPr/>
        </p:nvSpPr>
        <p:spPr bwMode="auto">
          <a:xfrm>
            <a:off x="549791" y="1477972"/>
            <a:ext cx="2411413" cy="865187"/>
          </a:xfrm>
          <a:prstGeom prst="rect">
            <a:avLst/>
          </a:prstGeom>
          <a:solidFill>
            <a:schemeClr val="bg1"/>
          </a:solidFill>
          <a:ln>
            <a:noFill/>
          </a:ln>
          <a:effectLst/>
          <a:extLst>
            <a:ext uri="{91240B29-F687-4F45-9708-019B960494DF}">
              <a14:hiddenLine xmlns:a14="http://schemas.microsoft.com/office/drawing/2010/main" w="15875">
                <a:solidFill>
                  <a:srgbClr val="FF0000"/>
                </a:solidFill>
                <a:miter lim="800000"/>
                <a:headEnd/>
                <a:tailEnd/>
              </a14:hiddenLine>
            </a:ext>
            <a:ext uri="{AF507438-7753-43E0-B8FC-AC1667EBCBE1}">
              <a14:hiddenEffects xmlns:a14="http://schemas.microsoft.com/office/drawing/2010/main">
                <a:effectLst>
                  <a:outerShdw dist="35921" dir="2700000" algn="ctr" rotWithShape="0">
                    <a:srgbClr val="868686"/>
                  </a:outerShdw>
                </a:effectLst>
              </a14:hiddenEffects>
            </a:ext>
          </a:extLst>
        </p:spPr>
        <p:txBody>
          <a:bodyPr lIns="80105" tIns="40053" rIns="80105" bIns="40053"/>
          <a:lstStyle>
            <a:lvl1pPr defTabSz="801688">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1pPr>
            <a:lvl2pPr marL="222250" indent="-220663" defTabSz="801688">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2pPr>
            <a:lvl3pPr marL="801688" defTabSz="801688">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3pPr>
            <a:lvl4pPr marL="1201738" defTabSz="801688">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4pPr>
            <a:lvl5pPr marL="1603375" defTabSz="801688">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5pPr>
            <a:lvl6pPr marL="2060575" defTabSz="801688" fontAlgn="base">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6pPr>
            <a:lvl7pPr marL="2517775" defTabSz="801688" fontAlgn="base">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7pPr>
            <a:lvl8pPr marL="2974975" defTabSz="801688" fontAlgn="base">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8pPr>
            <a:lvl9pPr marL="3432175" defTabSz="801688" fontAlgn="base">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9pPr>
          </a:lstStyle>
          <a:p>
            <a:pPr>
              <a:buSzTx/>
            </a:pPr>
            <a:r>
              <a:rPr lang="en-GB" altLang="en-US" sz="1400" b="1" dirty="0"/>
              <a:t>Use:</a:t>
            </a:r>
          </a:p>
          <a:p>
            <a:pPr lvl="1" eaLnBrk="0" hangingPunct="0">
              <a:buSzTx/>
              <a:buFontTx/>
              <a:buChar char="•"/>
            </a:pPr>
            <a:r>
              <a:rPr lang="en-GB" altLang="en-US" sz="1400" b="0" dirty="0"/>
              <a:t>Pricing models</a:t>
            </a:r>
          </a:p>
          <a:p>
            <a:pPr lvl="1" eaLnBrk="0" hangingPunct="0">
              <a:buSzTx/>
              <a:buFontTx/>
              <a:buChar char="•"/>
            </a:pPr>
            <a:r>
              <a:rPr lang="en-GB" altLang="en-US" sz="1400" b="0" dirty="0"/>
              <a:t>Prospect selection</a:t>
            </a:r>
          </a:p>
          <a:p>
            <a:pPr lvl="1" eaLnBrk="0" hangingPunct="0">
              <a:buSzTx/>
              <a:buFontTx/>
              <a:buChar char="•"/>
            </a:pPr>
            <a:r>
              <a:rPr lang="en-GB" altLang="en-US" sz="1400" b="0" dirty="0"/>
              <a:t>Product features</a:t>
            </a:r>
          </a:p>
        </p:txBody>
      </p:sp>
      <p:sp>
        <p:nvSpPr>
          <p:cNvPr id="10" name="Text Box 4"/>
          <p:cNvSpPr txBox="1">
            <a:spLocks noChangeArrowheads="1"/>
          </p:cNvSpPr>
          <p:nvPr/>
        </p:nvSpPr>
        <p:spPr bwMode="auto">
          <a:xfrm>
            <a:off x="505958" y="4203868"/>
            <a:ext cx="2608263" cy="1090613"/>
          </a:xfrm>
          <a:prstGeom prst="rect">
            <a:avLst/>
          </a:prstGeom>
          <a:solidFill>
            <a:schemeClr val="bg1"/>
          </a:solidFill>
          <a:ln>
            <a:noFill/>
          </a:ln>
          <a:effectLst/>
          <a:extLst>
            <a:ext uri="{91240B29-F687-4F45-9708-019B960494DF}">
              <a14:hiddenLine xmlns:a14="http://schemas.microsoft.com/office/drawing/2010/main" w="15875">
                <a:solidFill>
                  <a:srgbClr val="FF0000"/>
                </a:solidFill>
                <a:miter lim="800000"/>
                <a:headEnd/>
                <a:tailEnd/>
              </a14:hiddenLine>
            </a:ext>
            <a:ext uri="{AF507438-7753-43E0-B8FC-AC1667EBCBE1}">
              <a14:hiddenEffects xmlns:a14="http://schemas.microsoft.com/office/drawing/2010/main">
                <a:effectLst>
                  <a:outerShdw dist="35921" dir="2700000" algn="ctr" rotWithShape="0">
                    <a:srgbClr val="868686"/>
                  </a:outerShdw>
                </a:effectLst>
              </a14:hiddenEffects>
            </a:ext>
          </a:extLst>
        </p:spPr>
        <p:txBody>
          <a:bodyPr lIns="80105" tIns="40053" rIns="80105" bIns="40053"/>
          <a:lstStyle>
            <a:lvl1pPr defTabSz="801688">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1pPr>
            <a:lvl2pPr marL="222250" indent="-220663" defTabSz="801688">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2pPr>
            <a:lvl3pPr marL="801688" defTabSz="801688">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3pPr>
            <a:lvl4pPr marL="1201738" defTabSz="801688">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4pPr>
            <a:lvl5pPr marL="1603375" defTabSz="801688">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5pPr>
            <a:lvl6pPr marL="2060575" defTabSz="801688" fontAlgn="base">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6pPr>
            <a:lvl7pPr marL="2517775" defTabSz="801688" fontAlgn="base">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7pPr>
            <a:lvl8pPr marL="2974975" defTabSz="801688" fontAlgn="base">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8pPr>
            <a:lvl9pPr marL="3432175" defTabSz="801688" fontAlgn="base">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9pPr>
          </a:lstStyle>
          <a:p>
            <a:pPr>
              <a:buSzTx/>
            </a:pPr>
            <a:r>
              <a:rPr lang="en-GB" altLang="en-US" sz="1400" b="1" dirty="0"/>
              <a:t>Use:</a:t>
            </a:r>
          </a:p>
          <a:p>
            <a:pPr lvl="1" eaLnBrk="0" hangingPunct="0">
              <a:buSzTx/>
              <a:buFontTx/>
              <a:buChar char="•"/>
            </a:pPr>
            <a:r>
              <a:rPr lang="en-GB" altLang="en-US" sz="1400" b="0" dirty="0"/>
              <a:t>Provision models</a:t>
            </a:r>
          </a:p>
          <a:p>
            <a:pPr lvl="1" eaLnBrk="0" hangingPunct="0">
              <a:buSzTx/>
              <a:buFontTx/>
              <a:buChar char="•"/>
            </a:pPr>
            <a:r>
              <a:rPr lang="en-GB" altLang="en-US" sz="1400" b="0" dirty="0"/>
              <a:t>Default definitions</a:t>
            </a:r>
          </a:p>
          <a:p>
            <a:pPr lvl="1" eaLnBrk="0" hangingPunct="0">
              <a:buSzTx/>
              <a:buFontTx/>
              <a:buChar char="•"/>
            </a:pPr>
            <a:r>
              <a:rPr lang="en-GB" altLang="en-US" sz="1400" b="0" dirty="0"/>
              <a:t>Collateral</a:t>
            </a:r>
          </a:p>
        </p:txBody>
      </p:sp>
      <p:sp>
        <p:nvSpPr>
          <p:cNvPr id="11" name="Text Box 2"/>
          <p:cNvSpPr txBox="1">
            <a:spLocks noChangeArrowheads="1"/>
          </p:cNvSpPr>
          <p:nvPr/>
        </p:nvSpPr>
        <p:spPr bwMode="auto">
          <a:xfrm>
            <a:off x="6593452" y="1028027"/>
            <a:ext cx="2409825" cy="1082675"/>
          </a:xfrm>
          <a:prstGeom prst="rect">
            <a:avLst/>
          </a:prstGeom>
          <a:solidFill>
            <a:schemeClr val="bg1"/>
          </a:solidFill>
          <a:ln>
            <a:noFill/>
          </a:ln>
          <a:effectLst/>
          <a:extLst>
            <a:ext uri="{91240B29-F687-4F45-9708-019B960494DF}">
              <a14:hiddenLine xmlns:a14="http://schemas.microsoft.com/office/drawing/2010/main" w="15875">
                <a:solidFill>
                  <a:srgbClr val="FF0000"/>
                </a:solidFill>
                <a:miter lim="800000"/>
                <a:headEnd/>
                <a:tailEnd/>
              </a14:hiddenLine>
            </a:ext>
            <a:ext uri="{AF507438-7753-43E0-B8FC-AC1667EBCBE1}">
              <a14:hiddenEffects xmlns:a14="http://schemas.microsoft.com/office/drawing/2010/main">
                <a:effectLst>
                  <a:outerShdw dist="35921" dir="2700000" algn="ctr" rotWithShape="0">
                    <a:srgbClr val="868686"/>
                  </a:outerShdw>
                </a:effectLst>
              </a14:hiddenEffects>
            </a:ext>
          </a:extLst>
        </p:spPr>
        <p:txBody>
          <a:bodyPr lIns="80105" tIns="40053" rIns="80105" bIns="40053"/>
          <a:lstStyle>
            <a:lvl1pPr defTabSz="801688">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1pPr>
            <a:lvl2pPr marL="222250" indent="-220663" defTabSz="801688">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2pPr>
            <a:lvl3pPr marL="801688" defTabSz="801688">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3pPr>
            <a:lvl4pPr marL="1201738" defTabSz="801688">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4pPr>
            <a:lvl5pPr marL="1603375" defTabSz="801688">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5pPr>
            <a:lvl6pPr marL="2060575" defTabSz="801688" fontAlgn="base">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6pPr>
            <a:lvl7pPr marL="2517775" defTabSz="801688" fontAlgn="base">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7pPr>
            <a:lvl8pPr marL="2974975" defTabSz="801688" fontAlgn="base">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8pPr>
            <a:lvl9pPr marL="3432175" defTabSz="801688" fontAlgn="base">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9pPr>
          </a:lstStyle>
          <a:p>
            <a:pPr>
              <a:buSzTx/>
            </a:pPr>
            <a:r>
              <a:rPr lang="en-GB" altLang="en-US" sz="1400" b="1" dirty="0"/>
              <a:t>Use:</a:t>
            </a:r>
          </a:p>
          <a:p>
            <a:pPr lvl="1" eaLnBrk="0" hangingPunct="0">
              <a:buSzTx/>
              <a:buFontTx/>
              <a:buChar char="•"/>
            </a:pPr>
            <a:r>
              <a:rPr lang="en-GB" altLang="en-US" sz="1400" b="0" dirty="0"/>
              <a:t>Scorecards &amp; credit approval</a:t>
            </a:r>
          </a:p>
          <a:p>
            <a:pPr lvl="1" eaLnBrk="0" hangingPunct="0">
              <a:buSzTx/>
              <a:buFontTx/>
              <a:buChar char="•"/>
            </a:pPr>
            <a:r>
              <a:rPr lang="en-GB" altLang="en-US" sz="1400" b="0" dirty="0"/>
              <a:t>Profit models &amp; cut-off strategy</a:t>
            </a:r>
          </a:p>
          <a:p>
            <a:pPr lvl="1" eaLnBrk="0" hangingPunct="0">
              <a:buSzTx/>
              <a:buFontTx/>
              <a:buChar char="•"/>
            </a:pPr>
            <a:r>
              <a:rPr lang="en-GB" altLang="en-US" sz="1400" b="0" dirty="0"/>
              <a:t>Security / legal</a:t>
            </a:r>
          </a:p>
        </p:txBody>
      </p:sp>
      <p:sp>
        <p:nvSpPr>
          <p:cNvPr id="12" name="Text Box 3"/>
          <p:cNvSpPr txBox="1">
            <a:spLocks noChangeArrowheads="1"/>
          </p:cNvSpPr>
          <p:nvPr/>
        </p:nvSpPr>
        <p:spPr bwMode="auto">
          <a:xfrm>
            <a:off x="6593452" y="3457030"/>
            <a:ext cx="2409825" cy="1947862"/>
          </a:xfrm>
          <a:prstGeom prst="rect">
            <a:avLst/>
          </a:prstGeom>
          <a:solidFill>
            <a:schemeClr val="bg1"/>
          </a:solidFill>
          <a:ln>
            <a:noFill/>
          </a:ln>
          <a:effectLst/>
          <a:extLst>
            <a:ext uri="{91240B29-F687-4F45-9708-019B960494DF}">
              <a14:hiddenLine xmlns:a14="http://schemas.microsoft.com/office/drawing/2010/main" w="15875">
                <a:solidFill>
                  <a:srgbClr val="FF0000"/>
                </a:solidFill>
                <a:miter lim="800000"/>
                <a:headEnd/>
                <a:tailEnd/>
              </a14:hiddenLine>
            </a:ext>
            <a:ext uri="{AF507438-7753-43E0-B8FC-AC1667EBCBE1}">
              <a14:hiddenEffects xmlns:a14="http://schemas.microsoft.com/office/drawing/2010/main">
                <a:effectLst>
                  <a:outerShdw dist="35921" dir="2700000" algn="ctr" rotWithShape="0">
                    <a:srgbClr val="868686"/>
                  </a:outerShdw>
                </a:effectLst>
              </a14:hiddenEffects>
            </a:ext>
          </a:extLst>
        </p:spPr>
        <p:txBody>
          <a:bodyPr lIns="80105" tIns="40053" rIns="80105" bIns="40053"/>
          <a:lstStyle>
            <a:lvl1pPr defTabSz="801688">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1pPr>
            <a:lvl2pPr marL="222250" indent="-220663" defTabSz="801688">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2pPr>
            <a:lvl3pPr marL="801688" defTabSz="801688">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3pPr>
            <a:lvl4pPr marL="1201738" defTabSz="801688">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4pPr>
            <a:lvl5pPr marL="1603375" defTabSz="801688">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5pPr>
            <a:lvl6pPr marL="2060575" defTabSz="801688" fontAlgn="base">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6pPr>
            <a:lvl7pPr marL="2517775" defTabSz="801688" fontAlgn="base">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7pPr>
            <a:lvl8pPr marL="2974975" defTabSz="801688" fontAlgn="base">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8pPr>
            <a:lvl9pPr marL="3432175" defTabSz="801688" fontAlgn="base">
              <a:spcBef>
                <a:spcPct val="0"/>
              </a:spcBef>
              <a:spcAft>
                <a:spcPct val="0"/>
              </a:spcAft>
              <a:tabLst>
                <a:tab pos="2311400" algn="ctr"/>
                <a:tab pos="4622800" algn="r"/>
              </a:tabLst>
              <a:defRPr>
                <a:solidFill>
                  <a:schemeClr val="tx1"/>
                </a:solidFill>
                <a:latin typeface="Arial" panose="020B0604020202020204" pitchFamily="34" charset="0"/>
                <a:cs typeface="Arial" panose="020B0604020202020204" pitchFamily="34" charset="0"/>
              </a:defRPr>
            </a:lvl9pPr>
          </a:lstStyle>
          <a:p>
            <a:pPr>
              <a:buSzTx/>
            </a:pPr>
            <a:r>
              <a:rPr lang="en-GB" altLang="en-US" sz="1400" b="1" dirty="0"/>
              <a:t>Use:</a:t>
            </a:r>
          </a:p>
          <a:p>
            <a:pPr lvl="1" eaLnBrk="0" hangingPunct="0">
              <a:buSzTx/>
              <a:buFontTx/>
              <a:buChar char="•"/>
            </a:pPr>
            <a:r>
              <a:rPr lang="en-GB" altLang="en-US" sz="1400" b="0" dirty="0"/>
              <a:t>Behavioural scoring &amp; exposure management </a:t>
            </a:r>
          </a:p>
          <a:p>
            <a:pPr lvl="1" eaLnBrk="0" hangingPunct="0">
              <a:buSzTx/>
              <a:buFontTx/>
              <a:buChar char="•"/>
            </a:pPr>
            <a:r>
              <a:rPr lang="en-GB" altLang="en-US" sz="1400" b="0" dirty="0"/>
              <a:t>Management information reporting</a:t>
            </a:r>
          </a:p>
          <a:p>
            <a:pPr lvl="1" eaLnBrk="0" hangingPunct="0">
              <a:buSzTx/>
              <a:buFontTx/>
              <a:buChar char="•"/>
            </a:pPr>
            <a:r>
              <a:rPr lang="en-GB" altLang="en-US" sz="1400" b="0" dirty="0"/>
              <a:t>Economic capital</a:t>
            </a:r>
          </a:p>
          <a:p>
            <a:pPr lvl="1" eaLnBrk="0" hangingPunct="0">
              <a:buSzTx/>
              <a:buFontTx/>
              <a:buChar char="•"/>
            </a:pPr>
            <a:r>
              <a:rPr lang="en-GB" altLang="en-US" sz="1400" b="0" dirty="0"/>
              <a:t>Portfolio risk appetite limits</a:t>
            </a:r>
          </a:p>
          <a:p>
            <a:pPr lvl="1" eaLnBrk="0" hangingPunct="0">
              <a:buSzTx/>
              <a:buFontTx/>
              <a:buChar char="•"/>
            </a:pPr>
            <a:r>
              <a:rPr lang="en-GB" altLang="en-US" sz="1400" b="0" dirty="0"/>
              <a:t>Regulatory capital</a:t>
            </a:r>
          </a:p>
        </p:txBody>
      </p:sp>
    </p:spTree>
    <p:extLst>
      <p:ext uri="{BB962C8B-B14F-4D97-AF65-F5344CB8AC3E}">
        <p14:creationId xmlns:p14="http://schemas.microsoft.com/office/powerpoint/2010/main" val="3871721673"/>
      </p:ext>
    </p:extLst>
  </p:cSld>
  <p:clrMapOvr>
    <a:masterClrMapping/>
  </p:clrMapOvr>
  <p:transition spd="slow">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587429" y="440066"/>
            <a:ext cx="7953284" cy="640080"/>
          </a:xfrm>
          <a:prstGeom prst="rect">
            <a:avLst/>
          </a:prstGeom>
          <a:noFill/>
          <a:ln w="9525">
            <a:noFill/>
            <a:miter lim="800000"/>
            <a:headEnd/>
            <a:tailEnd/>
          </a:ln>
        </p:spPr>
        <p:txBody>
          <a:bodyPr>
            <a:normAutofit/>
          </a:bodyPr>
          <a:lstStyle>
            <a:lvl1pPr algn="l" rtl="0" eaLnBrk="0" fontAlgn="base" hangingPunct="0">
              <a:spcBef>
                <a:spcPct val="0"/>
              </a:spcBef>
              <a:spcAft>
                <a:spcPct val="0"/>
              </a:spcAft>
              <a:defRPr sz="22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charset="0"/>
              </a:defRPr>
            </a:lvl2pPr>
            <a:lvl3pPr algn="ctr" rtl="0" eaLnBrk="0" fontAlgn="base" hangingPunct="0">
              <a:spcBef>
                <a:spcPct val="0"/>
              </a:spcBef>
              <a:spcAft>
                <a:spcPct val="0"/>
              </a:spcAft>
              <a:defRPr sz="4400">
                <a:solidFill>
                  <a:schemeClr val="tx1"/>
                </a:solidFill>
                <a:latin typeface="Arial" charset="0"/>
              </a:defRPr>
            </a:lvl3pPr>
            <a:lvl4pPr algn="ctr" rtl="0" eaLnBrk="0" fontAlgn="base" hangingPunct="0">
              <a:spcBef>
                <a:spcPct val="0"/>
              </a:spcBef>
              <a:spcAft>
                <a:spcPct val="0"/>
              </a:spcAft>
              <a:defRPr sz="4400">
                <a:solidFill>
                  <a:schemeClr val="tx1"/>
                </a:solidFill>
                <a:latin typeface="Arial" charset="0"/>
              </a:defRPr>
            </a:lvl4pPr>
            <a:lvl5pPr algn="ctr" rtl="0" eaLnBrk="0" fontAlgn="base" hangingPunct="0">
              <a:spcBef>
                <a:spcPct val="0"/>
              </a:spcBef>
              <a:spcAft>
                <a:spcPct val="0"/>
              </a:spcAft>
              <a:defRPr sz="44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a:lstStyle>
          <a:p>
            <a:r>
              <a:rPr lang="en-US" altLang="en-US" dirty="0"/>
              <a:t>Issues </a:t>
            </a:r>
            <a:r>
              <a:rPr lang="en-US" altLang="en-US" dirty="0" smtClean="0"/>
              <a:t>for banks….everywhere</a:t>
            </a:r>
            <a:endParaRPr lang="en-US" dirty="0"/>
          </a:p>
        </p:txBody>
      </p:sp>
      <p:sp>
        <p:nvSpPr>
          <p:cNvPr id="14" name="Rectangle 3"/>
          <p:cNvSpPr txBox="1">
            <a:spLocks noChangeArrowheads="1"/>
          </p:cNvSpPr>
          <p:nvPr/>
        </p:nvSpPr>
        <p:spPr>
          <a:xfrm>
            <a:off x="587429" y="1189608"/>
            <a:ext cx="7166344" cy="4353468"/>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0975" indent="-180975">
              <a:lnSpc>
                <a:spcPct val="150000"/>
              </a:lnSpc>
              <a:buFont typeface="Arial" panose="020B0604020202020204" pitchFamily="34" charset="0"/>
              <a:buChar char="•"/>
            </a:pPr>
            <a:r>
              <a:rPr lang="en-GB" altLang="en-US" sz="1600" b="0" dirty="0" smtClean="0"/>
              <a:t>In principle, no different to anywhere else</a:t>
            </a:r>
          </a:p>
          <a:p>
            <a:pPr marL="180975" indent="-180975">
              <a:lnSpc>
                <a:spcPct val="150000"/>
              </a:lnSpc>
              <a:buFont typeface="Arial" panose="020B0604020202020204" pitchFamily="34" charset="0"/>
              <a:buChar char="•"/>
            </a:pPr>
            <a:r>
              <a:rPr lang="en-GB" altLang="en-US" sz="1600" b="0" dirty="0" smtClean="0"/>
              <a:t>Every ICAAP is unique – it is an internal framework</a:t>
            </a:r>
          </a:p>
          <a:p>
            <a:pPr marL="180975" indent="-180975">
              <a:lnSpc>
                <a:spcPct val="150000"/>
              </a:lnSpc>
              <a:buFont typeface="Arial" panose="020B0604020202020204" pitchFamily="34" charset="0"/>
              <a:buChar char="•"/>
            </a:pPr>
            <a:r>
              <a:rPr lang="en-GB" altLang="en-US" sz="1600" b="0" dirty="0" smtClean="0"/>
              <a:t>The important thing is not to follow a template or given structure – you need to </a:t>
            </a:r>
            <a:r>
              <a:rPr lang="en-GB" altLang="en-US" sz="1600" dirty="0" smtClean="0"/>
              <a:t>think!</a:t>
            </a:r>
            <a:r>
              <a:rPr lang="en-GB" altLang="en-US" sz="1600" b="0" dirty="0" smtClean="0"/>
              <a:t> </a:t>
            </a:r>
          </a:p>
          <a:p>
            <a:pPr marL="542925" lvl="1" indent="-180975">
              <a:lnSpc>
                <a:spcPct val="150000"/>
              </a:lnSpc>
            </a:pPr>
            <a:r>
              <a:rPr lang="en-GB" altLang="en-US" sz="1600" b="0" dirty="0" smtClean="0"/>
              <a:t>How strategy affects risk profile and risk appetite</a:t>
            </a:r>
          </a:p>
          <a:p>
            <a:pPr marL="542925" lvl="1" indent="-180975">
              <a:lnSpc>
                <a:spcPct val="150000"/>
              </a:lnSpc>
            </a:pPr>
            <a:r>
              <a:rPr lang="en-GB" altLang="en-US" sz="1600" b="0" dirty="0" smtClean="0"/>
              <a:t>What risks you are faced with and how to manage/mitigate these</a:t>
            </a:r>
          </a:p>
          <a:p>
            <a:pPr marL="542925" lvl="1" indent="-180975">
              <a:lnSpc>
                <a:spcPct val="150000"/>
              </a:lnSpc>
            </a:pPr>
            <a:r>
              <a:rPr lang="en-GB" altLang="en-US" sz="1600" b="0" dirty="0" smtClean="0"/>
              <a:t>How changes in economic environment could affect your capital going forward</a:t>
            </a:r>
          </a:p>
          <a:p>
            <a:pPr marL="542925" lvl="1" indent="-180975">
              <a:lnSpc>
                <a:spcPct val="150000"/>
              </a:lnSpc>
            </a:pPr>
            <a:r>
              <a:rPr lang="en-GB" altLang="en-US" sz="1600" b="0" dirty="0" smtClean="0"/>
              <a:t>How you manage all of this in your day-to-day business</a:t>
            </a:r>
          </a:p>
          <a:p>
            <a:pPr marL="542925" lvl="1" indent="-180975">
              <a:lnSpc>
                <a:spcPct val="150000"/>
              </a:lnSpc>
            </a:pPr>
            <a:r>
              <a:rPr lang="en-GB" altLang="en-US" sz="1600" b="0" dirty="0" smtClean="0"/>
              <a:t>What behaviours and incentives do you want</a:t>
            </a:r>
          </a:p>
          <a:p>
            <a:pPr marL="180975" indent="-180975">
              <a:lnSpc>
                <a:spcPct val="150000"/>
              </a:lnSpc>
              <a:buFont typeface="Arial" panose="020B0604020202020204" pitchFamily="34" charset="0"/>
              <a:buChar char="•"/>
            </a:pPr>
            <a:r>
              <a:rPr lang="en-US" altLang="en-US" sz="1600" b="0" dirty="0" smtClean="0"/>
              <a:t>Board and ‘C-suite’ understanding, direction and action is essential</a:t>
            </a:r>
          </a:p>
          <a:p>
            <a:pPr marL="180975" indent="-180975">
              <a:lnSpc>
                <a:spcPct val="150000"/>
              </a:lnSpc>
              <a:buFont typeface="Arial" panose="020B0604020202020204" pitchFamily="34" charset="0"/>
              <a:buChar char="•"/>
            </a:pPr>
            <a:r>
              <a:rPr lang="en-US" altLang="en-US" sz="1600" b="0" dirty="0" smtClean="0"/>
              <a:t>High level of collaboration required across functions – particularly Finance, Risk Management and Treasury departments</a:t>
            </a:r>
          </a:p>
          <a:p>
            <a:pPr marL="180975" indent="-180975">
              <a:lnSpc>
                <a:spcPct val="150000"/>
              </a:lnSpc>
            </a:pPr>
            <a:endParaRPr lang="en-GB" altLang="en-US" sz="1600" b="0" dirty="0"/>
          </a:p>
        </p:txBody>
      </p:sp>
    </p:spTree>
    <p:extLst>
      <p:ext uri="{BB962C8B-B14F-4D97-AF65-F5344CB8AC3E}">
        <p14:creationId xmlns:p14="http://schemas.microsoft.com/office/powerpoint/2010/main" val="3734861635"/>
      </p:ext>
    </p:extLst>
  </p:cSld>
  <p:clrMapOvr>
    <a:masterClrMapping/>
  </p:clrMapOvr>
  <p:transition spd="slow">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343401" y="301625"/>
            <a:ext cx="8286249" cy="631825"/>
          </a:xfrm>
          <a:noFill/>
          <a:ln w="9525">
            <a:noFill/>
            <a:miter lim="800000"/>
            <a:headEnd/>
            <a:tailEnd/>
          </a:ln>
        </p:spPr>
        <p:txBody>
          <a:bodyPr vert="horz" wrap="square" lIns="0" tIns="0" rIns="0" bIns="0" numCol="1" anchor="t" anchorCtr="0" compatLnSpc="1">
            <a:prstTxWarp prst="textNoShape">
              <a:avLst/>
            </a:prstTxWarp>
            <a:normAutofit/>
          </a:bodyPr>
          <a:lstStyle/>
          <a:p>
            <a:r>
              <a:rPr lang="en-US" altLang="en-US" b="1" kern="1200" dirty="0">
                <a:cs typeface="Times New Roman" pitchFamily="18" charset="0"/>
              </a:rPr>
              <a:t>Stress </a:t>
            </a:r>
            <a:r>
              <a:rPr lang="en-US" altLang="en-US" b="1" kern="1200" dirty="0" smtClean="0">
                <a:cs typeface="Times New Roman" pitchFamily="18" charset="0"/>
              </a:rPr>
              <a:t>testing principles</a:t>
            </a:r>
            <a:endParaRPr lang="en-GB" altLang="en-US" b="1" kern="1200" dirty="0">
              <a:cs typeface="Times New Roman" pitchFamily="18" charset="0"/>
            </a:endParaRPr>
          </a:p>
        </p:txBody>
      </p:sp>
      <p:sp>
        <p:nvSpPr>
          <p:cNvPr id="5" name="Rectangle 3"/>
          <p:cNvSpPr>
            <a:spLocks noGrp="1" noChangeArrowheads="1"/>
          </p:cNvSpPr>
          <p:nvPr>
            <p:ph sz="quarter" idx="10"/>
          </p:nvPr>
        </p:nvSpPr>
        <p:spPr>
          <a:xfrm>
            <a:off x="343401" y="1260475"/>
            <a:ext cx="8196917" cy="4660931"/>
          </a:xfrm>
          <a:prstGeom prst="rect">
            <a:avLst/>
          </a:prstGeom>
        </p:spPr>
        <p:txBody>
          <a:bodyPr>
            <a:normAutofit fontScale="92500" lnSpcReduction="20000"/>
          </a:bodyPr>
          <a:lstStyle/>
          <a:p>
            <a:pPr lvl="1"/>
            <a:r>
              <a:rPr lang="en-US" altLang="en-US" sz="1700" dirty="0" smtClean="0">
                <a:solidFill>
                  <a:schemeClr val="tx1"/>
                </a:solidFill>
              </a:rPr>
              <a:t>Incorporates </a:t>
            </a:r>
            <a:r>
              <a:rPr lang="en-US" altLang="en-US" sz="1700" dirty="0">
                <a:solidFill>
                  <a:schemeClr val="tx1"/>
                </a:solidFill>
              </a:rPr>
              <a:t>lessons learned from the </a:t>
            </a:r>
            <a:r>
              <a:rPr lang="en-US" altLang="en-US" sz="1700" dirty="0" smtClean="0">
                <a:solidFill>
                  <a:schemeClr val="tx1"/>
                </a:solidFill>
              </a:rPr>
              <a:t>financial </a:t>
            </a:r>
            <a:r>
              <a:rPr lang="en-US" altLang="en-US" sz="1700" dirty="0">
                <a:solidFill>
                  <a:schemeClr val="tx1"/>
                </a:solidFill>
              </a:rPr>
              <a:t>crisis. </a:t>
            </a:r>
          </a:p>
          <a:p>
            <a:pPr lvl="1"/>
            <a:r>
              <a:rPr lang="en-US" altLang="en-US" sz="1700" dirty="0" smtClean="0">
                <a:solidFill>
                  <a:schemeClr val="tx1"/>
                </a:solidFill>
              </a:rPr>
              <a:t>Issues identified with </a:t>
            </a:r>
            <a:r>
              <a:rPr lang="en-US" altLang="en-US" sz="1700" dirty="0">
                <a:solidFill>
                  <a:schemeClr val="tx1"/>
                </a:solidFill>
              </a:rPr>
              <a:t>stress testing practices</a:t>
            </a:r>
          </a:p>
          <a:p>
            <a:pPr marL="746125" lvl="2" indent="-457200">
              <a:buFont typeface="Symbol" panose="05050102010706020507" pitchFamily="18" charset="2"/>
              <a:buChar char="-"/>
            </a:pPr>
            <a:r>
              <a:rPr lang="en-US" altLang="en-US" sz="1500" dirty="0">
                <a:solidFill>
                  <a:schemeClr val="tx1"/>
                </a:solidFill>
              </a:rPr>
              <a:t>Integration into risk governance process </a:t>
            </a:r>
            <a:r>
              <a:rPr lang="en-US" altLang="en-US" sz="1500" dirty="0" smtClean="0">
                <a:solidFill>
                  <a:schemeClr val="tx1"/>
                </a:solidFill>
              </a:rPr>
              <a:t>insufficient </a:t>
            </a:r>
            <a:r>
              <a:rPr lang="en-US" altLang="en-US" sz="1500" dirty="0">
                <a:solidFill>
                  <a:schemeClr val="tx1"/>
                </a:solidFill>
              </a:rPr>
              <a:t>and often fails to provide a complete picture.</a:t>
            </a:r>
          </a:p>
          <a:p>
            <a:pPr marL="746125" lvl="2" indent="-457200">
              <a:buFont typeface="Symbol" panose="05050102010706020507" pitchFamily="18" charset="2"/>
              <a:buChar char="-"/>
            </a:pPr>
            <a:r>
              <a:rPr lang="en-US" altLang="en-US" sz="1500" dirty="0" smtClean="0">
                <a:solidFill>
                  <a:schemeClr val="tx1"/>
                </a:solidFill>
              </a:rPr>
              <a:t>Many </a:t>
            </a:r>
            <a:r>
              <a:rPr lang="en-US" altLang="en-US" sz="1500" dirty="0">
                <a:solidFill>
                  <a:schemeClr val="tx1"/>
                </a:solidFill>
              </a:rPr>
              <a:t>banks fail to take a comprehensive, firm-wide approach across risk and different books.</a:t>
            </a:r>
          </a:p>
          <a:p>
            <a:pPr marL="746125" lvl="2" indent="-454025">
              <a:buFont typeface="Symbol" panose="05050102010706020507" pitchFamily="18" charset="2"/>
              <a:buChar char="-"/>
            </a:pPr>
            <a:r>
              <a:rPr lang="en-US" altLang="en-US" sz="1500" dirty="0">
                <a:solidFill>
                  <a:schemeClr val="tx1"/>
                </a:solidFill>
              </a:rPr>
              <a:t>Scenarios are typically not severe enough to create sustaining losses.</a:t>
            </a:r>
          </a:p>
          <a:p>
            <a:pPr marL="746125" lvl="2" indent="-457200">
              <a:buFont typeface="Symbol" panose="05050102010706020507" pitchFamily="18" charset="2"/>
              <a:buChar char="-"/>
            </a:pPr>
            <a:r>
              <a:rPr lang="en-US" altLang="en-US" sz="1500" dirty="0">
                <a:solidFill>
                  <a:schemeClr val="tx1"/>
                </a:solidFill>
              </a:rPr>
              <a:t>Many risk types, such as basis risk and funding liquidity risk, </a:t>
            </a:r>
            <a:r>
              <a:rPr lang="en-US" altLang="en-US" sz="1500" dirty="0" smtClean="0">
                <a:solidFill>
                  <a:schemeClr val="tx1"/>
                </a:solidFill>
              </a:rPr>
              <a:t>NIM, are </a:t>
            </a:r>
            <a:r>
              <a:rPr lang="en-US" altLang="en-US" sz="1500" dirty="0">
                <a:solidFill>
                  <a:schemeClr val="tx1"/>
                </a:solidFill>
              </a:rPr>
              <a:t>not </a:t>
            </a:r>
            <a:r>
              <a:rPr lang="en-US" altLang="en-US" sz="1500" dirty="0" smtClean="0">
                <a:solidFill>
                  <a:schemeClr val="tx1"/>
                </a:solidFill>
              </a:rPr>
              <a:t>well covered </a:t>
            </a:r>
            <a:r>
              <a:rPr lang="en-US" altLang="en-US" sz="1500" dirty="0">
                <a:solidFill>
                  <a:schemeClr val="tx1"/>
                </a:solidFill>
              </a:rPr>
              <a:t>in stress tests.</a:t>
            </a:r>
          </a:p>
          <a:p>
            <a:pPr lvl="1"/>
            <a:r>
              <a:rPr lang="en-US" altLang="en-US" sz="1700" dirty="0" smtClean="0">
                <a:solidFill>
                  <a:schemeClr val="tx1"/>
                </a:solidFill>
              </a:rPr>
              <a:t>Recommendations on </a:t>
            </a:r>
            <a:r>
              <a:rPr lang="en-US" altLang="en-US" sz="1700" dirty="0">
                <a:solidFill>
                  <a:schemeClr val="tx1"/>
                </a:solidFill>
              </a:rPr>
              <a:t>u</a:t>
            </a:r>
            <a:r>
              <a:rPr lang="en-US" altLang="en-US" sz="1700" dirty="0" smtClean="0">
                <a:solidFill>
                  <a:schemeClr val="tx1"/>
                </a:solidFill>
              </a:rPr>
              <a:t>se </a:t>
            </a:r>
            <a:r>
              <a:rPr lang="en-US" altLang="en-US" sz="1700" dirty="0">
                <a:solidFill>
                  <a:schemeClr val="tx1"/>
                </a:solidFill>
              </a:rPr>
              <a:t>of stress testing and governance</a:t>
            </a:r>
          </a:p>
          <a:p>
            <a:pPr marL="746125" lvl="2" indent="-396875">
              <a:buFont typeface="Symbol" panose="05050102010706020507" pitchFamily="18" charset="2"/>
              <a:buChar char="-"/>
            </a:pPr>
            <a:r>
              <a:rPr lang="en-US" altLang="en-US" sz="1500" dirty="0">
                <a:solidFill>
                  <a:schemeClr val="tx1"/>
                </a:solidFill>
              </a:rPr>
              <a:t>Form an integral part of the overall governance, including ICAAP, and feed into strategic decision making process on business, capital and liquidity decisions.</a:t>
            </a:r>
          </a:p>
          <a:p>
            <a:pPr marL="746125" lvl="2" indent="-396875">
              <a:buFont typeface="Symbol" panose="05050102010706020507" pitchFamily="18" charset="2"/>
              <a:buChar char="-"/>
            </a:pPr>
            <a:r>
              <a:rPr lang="en-US" altLang="en-US" sz="1500" dirty="0" smtClean="0">
                <a:solidFill>
                  <a:schemeClr val="tx1"/>
                </a:solidFill>
              </a:rPr>
              <a:t>Board </a:t>
            </a:r>
            <a:r>
              <a:rPr lang="en-US" altLang="en-US" sz="1500" dirty="0">
                <a:solidFill>
                  <a:schemeClr val="tx1"/>
                </a:solidFill>
              </a:rPr>
              <a:t>has ultimate responsibility with senior management leading the implementation. </a:t>
            </a:r>
          </a:p>
          <a:p>
            <a:pPr marL="746125" lvl="2" indent="-396875">
              <a:buFont typeface="Symbol" panose="05050102010706020507" pitchFamily="18" charset="2"/>
              <a:buChar char="-"/>
            </a:pPr>
            <a:r>
              <a:rPr lang="en-US" altLang="en-US" sz="1500" dirty="0">
                <a:solidFill>
                  <a:schemeClr val="tx1"/>
                </a:solidFill>
              </a:rPr>
              <a:t>Take views across the organization and over a broad range of perspectives and techniques</a:t>
            </a:r>
            <a:r>
              <a:rPr lang="en-US" altLang="en-US" sz="1500" dirty="0" smtClean="0">
                <a:solidFill>
                  <a:schemeClr val="tx1"/>
                </a:solidFill>
              </a:rPr>
              <a:t>.</a:t>
            </a:r>
          </a:p>
          <a:p>
            <a:pPr marL="746125" lvl="2" indent="-396875">
              <a:buFont typeface="Symbol" panose="05050102010706020507" pitchFamily="18" charset="2"/>
              <a:buChar char="-"/>
            </a:pPr>
            <a:r>
              <a:rPr lang="en-US" altLang="en-US" sz="1500" dirty="0" smtClean="0">
                <a:solidFill>
                  <a:schemeClr val="tx1"/>
                </a:solidFill>
              </a:rPr>
              <a:t>Link to risk appetite, limits, controls.</a:t>
            </a:r>
            <a:endParaRPr lang="en-US" altLang="en-US" sz="1500" dirty="0">
              <a:solidFill>
                <a:schemeClr val="tx1"/>
              </a:solidFill>
            </a:endParaRPr>
          </a:p>
          <a:p>
            <a:pPr marL="746125" lvl="2" indent="-396875">
              <a:buFont typeface="Symbol" panose="05050102010706020507" pitchFamily="18" charset="2"/>
              <a:buChar char="-"/>
            </a:pPr>
            <a:r>
              <a:rPr lang="en-US" altLang="en-US" sz="1500" dirty="0">
                <a:solidFill>
                  <a:schemeClr val="tx1"/>
                </a:solidFill>
              </a:rPr>
              <a:t>Have written policies and procedures and appropriate documentation. </a:t>
            </a:r>
          </a:p>
          <a:p>
            <a:pPr marL="746125" lvl="2" indent="-396875">
              <a:buFont typeface="Symbol" panose="05050102010706020507" pitchFamily="18" charset="2"/>
              <a:buChar char="-"/>
            </a:pPr>
            <a:r>
              <a:rPr lang="en-US" altLang="en-US" sz="1500" dirty="0">
                <a:solidFill>
                  <a:schemeClr val="tx1"/>
                </a:solidFill>
              </a:rPr>
              <a:t>Have a suitably robust </a:t>
            </a:r>
            <a:r>
              <a:rPr lang="en-US" altLang="en-US" sz="1500" dirty="0" smtClean="0">
                <a:solidFill>
                  <a:schemeClr val="tx1"/>
                </a:solidFill>
              </a:rPr>
              <a:t>modeling infrastructure </a:t>
            </a:r>
            <a:r>
              <a:rPr lang="en-US" altLang="en-US" sz="1500" dirty="0">
                <a:solidFill>
                  <a:schemeClr val="tx1"/>
                </a:solidFill>
              </a:rPr>
              <a:t>with flexible capability.</a:t>
            </a:r>
          </a:p>
          <a:p>
            <a:pPr marL="746125" lvl="2" indent="-396875">
              <a:buFont typeface="Symbol" panose="05050102010706020507" pitchFamily="18" charset="2"/>
              <a:buChar char="-"/>
            </a:pPr>
            <a:r>
              <a:rPr lang="en-US" altLang="en-US" sz="1500" dirty="0">
                <a:solidFill>
                  <a:schemeClr val="tx1"/>
                </a:solidFill>
              </a:rPr>
              <a:t>Regularly maintain, update and validate the framework.</a:t>
            </a:r>
          </a:p>
          <a:p>
            <a:pPr marL="746125" lvl="2" indent="-285750">
              <a:buFont typeface="Symbol" panose="05050102010706020507" pitchFamily="18" charset="2"/>
              <a:buChar char="-"/>
            </a:pPr>
            <a:endParaRPr lang="en-GB" altLang="en-US" sz="1500" dirty="0">
              <a:solidFill>
                <a:schemeClr val="tx1"/>
              </a:solidFill>
            </a:endParaRPr>
          </a:p>
        </p:txBody>
      </p:sp>
      <p:sp>
        <p:nvSpPr>
          <p:cNvPr id="4" name="Slide Number Placeholder 3"/>
          <p:cNvSpPr txBox="1">
            <a:spLocks/>
          </p:cNvSpPr>
          <p:nvPr/>
        </p:nvSpPr>
        <p:spPr bwMode="auto">
          <a:xfrm>
            <a:off x="356934" y="6350002"/>
            <a:ext cx="552283" cy="35844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defPPr>
              <a:defRPr lang="en-US"/>
            </a:defPPr>
            <a:lvl1pPr algn="l" rtl="0" fontAlgn="base">
              <a:spcBef>
                <a:spcPct val="0"/>
              </a:spcBef>
              <a:spcAft>
                <a:spcPct val="0"/>
              </a:spcAft>
              <a:defRPr sz="1100" b="0" kern="1200">
                <a:solidFill>
                  <a:srgbClr val="7F7F7F"/>
                </a:solidFill>
                <a:latin typeface="Arial"/>
                <a:ea typeface="+mn-ea"/>
                <a:cs typeface="Arial"/>
              </a:defRPr>
            </a:lvl1pPr>
            <a:lvl2pPr marL="4572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2pPr>
            <a:lvl3pPr marL="9144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3pPr>
            <a:lvl4pPr marL="13716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4pPr>
            <a:lvl5pPr marL="18288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5pPr>
            <a:lvl6pPr marL="2286000" algn="l" defTabSz="914400" rtl="0" eaLnBrk="1" latinLnBrk="0" hangingPunct="1">
              <a:defRPr sz="1600" b="1" kern="1200">
                <a:solidFill>
                  <a:schemeClr val="tx1"/>
                </a:solidFill>
                <a:latin typeface="Trebuchet MS" pitchFamily="34" charset="0"/>
                <a:ea typeface="+mn-ea"/>
                <a:cs typeface="Times New Roman" pitchFamily="18" charset="0"/>
              </a:defRPr>
            </a:lvl6pPr>
            <a:lvl7pPr marL="2743200" algn="l" defTabSz="914400" rtl="0" eaLnBrk="1" latinLnBrk="0" hangingPunct="1">
              <a:defRPr sz="1600" b="1" kern="1200">
                <a:solidFill>
                  <a:schemeClr val="tx1"/>
                </a:solidFill>
                <a:latin typeface="Trebuchet MS" pitchFamily="34" charset="0"/>
                <a:ea typeface="+mn-ea"/>
                <a:cs typeface="Times New Roman" pitchFamily="18" charset="0"/>
              </a:defRPr>
            </a:lvl7pPr>
            <a:lvl8pPr marL="3200400" algn="l" defTabSz="914400" rtl="0" eaLnBrk="1" latinLnBrk="0" hangingPunct="1">
              <a:defRPr sz="1600" b="1" kern="1200">
                <a:solidFill>
                  <a:schemeClr val="tx1"/>
                </a:solidFill>
                <a:latin typeface="Trebuchet MS" pitchFamily="34" charset="0"/>
                <a:ea typeface="+mn-ea"/>
                <a:cs typeface="Times New Roman" pitchFamily="18" charset="0"/>
              </a:defRPr>
            </a:lvl8pPr>
            <a:lvl9pPr marL="3657600" algn="l" defTabSz="914400" rtl="0" eaLnBrk="1" latinLnBrk="0" hangingPunct="1">
              <a:defRPr sz="1600" b="1" kern="1200">
                <a:solidFill>
                  <a:schemeClr val="tx1"/>
                </a:solidFill>
                <a:latin typeface="Trebuchet MS" pitchFamily="34" charset="0"/>
                <a:ea typeface="+mn-ea"/>
                <a:cs typeface="Times New Roman"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fld id="{8CD079F0-CA9F-B640-8E87-DAB80C0163A1}" type="slidenum">
              <a:rPr kumimoji="0" lang="en-US" sz="1100" b="0" i="0" u="none" strike="noStrike" kern="1200" cap="none" spc="0" normalizeH="0" baseline="0" noProof="0" smtClean="0">
                <a:ln>
                  <a:noFill/>
                </a:ln>
                <a:solidFill>
                  <a:schemeClr val="tx1"/>
                </a:solidFill>
                <a:effectLst/>
                <a:uLnTx/>
                <a:uFillTx/>
                <a:latin typeface="+mn-lt"/>
                <a:cs typeface="Times New Roman" panose="02020603050405020304" pitchFamily="18" charset="0"/>
              </a:rPr>
              <a:pPr marL="0" marR="0" lvl="0" indent="0" algn="l" defTabSz="914400" rtl="0" eaLnBrk="1" fontAlgn="base" latinLnBrk="0" hangingPunct="1">
                <a:lnSpc>
                  <a:spcPct val="100000"/>
                </a:lnSpc>
                <a:spcBef>
                  <a:spcPct val="0"/>
                </a:spcBef>
                <a:spcAft>
                  <a:spcPct val="0"/>
                </a:spcAft>
                <a:buClrTx/>
                <a:buSzTx/>
                <a:buFontTx/>
                <a:buNone/>
                <a:tabLst/>
                <a:defRPr/>
              </a:pPr>
              <a:t>25</a:t>
            </a:fld>
            <a:endParaRPr kumimoji="0" lang="en-US" sz="1100" b="0" i="0" u="none" strike="noStrike" kern="1200" cap="none" spc="0" normalizeH="0" baseline="0" noProof="0" dirty="0">
              <a:ln>
                <a:noFill/>
              </a:ln>
              <a:solidFill>
                <a:schemeClr val="tx1"/>
              </a:solidFill>
              <a:effectLst/>
              <a:uLnTx/>
              <a:uFillTx/>
              <a:latin typeface="+mn-lt"/>
              <a:cs typeface="Times New Roman" panose="02020603050405020304" pitchFamily="18" charset="0"/>
            </a:endParaRPr>
          </a:p>
        </p:txBody>
      </p:sp>
    </p:spTree>
    <p:extLst>
      <p:ext uri="{BB962C8B-B14F-4D97-AF65-F5344CB8AC3E}">
        <p14:creationId xmlns:p14="http://schemas.microsoft.com/office/powerpoint/2010/main" val="19905917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a:noFill/>
          <a:ln w="9525">
            <a:noFill/>
            <a:miter lim="800000"/>
            <a:headEnd/>
            <a:tailEnd/>
          </a:ln>
        </p:spPr>
        <p:txBody>
          <a:bodyPr vert="horz" wrap="square" lIns="0" tIns="0" rIns="0" bIns="0" numCol="1" anchor="t" anchorCtr="0" compatLnSpc="1">
            <a:prstTxWarp prst="textNoShape">
              <a:avLst/>
            </a:prstTxWarp>
            <a:normAutofit/>
          </a:bodyPr>
          <a:lstStyle/>
          <a:p>
            <a:r>
              <a:rPr lang="en-US" altLang="en-US" b="1" kern="1200" dirty="0">
                <a:cs typeface="Times New Roman" pitchFamily="18" charset="0"/>
              </a:rPr>
              <a:t>Stress testing objectives, business benefits and </a:t>
            </a:r>
            <a:r>
              <a:rPr lang="en-US" altLang="en-US" b="1" kern="1200" dirty="0" smtClean="0">
                <a:cs typeface="Times New Roman" pitchFamily="18" charset="0"/>
              </a:rPr>
              <a:t>market </a:t>
            </a:r>
            <a:r>
              <a:rPr lang="en-US" altLang="en-US" b="1" kern="1200" dirty="0">
                <a:cs typeface="Times New Roman" pitchFamily="18" charset="0"/>
              </a:rPr>
              <a:t>practices</a:t>
            </a:r>
            <a:endParaRPr lang="en-GB" altLang="en-US" b="1" kern="1200" dirty="0">
              <a:cs typeface="Times New Roman" pitchFamily="18" charset="0"/>
            </a:endParaRPr>
          </a:p>
        </p:txBody>
      </p:sp>
      <p:graphicFrame>
        <p:nvGraphicFramePr>
          <p:cNvPr id="5" name="Group 27"/>
          <p:cNvGraphicFramePr>
            <a:graphicFrameLocks/>
          </p:cNvGraphicFramePr>
          <p:nvPr>
            <p:extLst>
              <p:ext uri="{D42A27DB-BD31-4B8C-83A1-F6EECF244321}">
                <p14:modId xmlns:p14="http://schemas.microsoft.com/office/powerpoint/2010/main" val="4267086503"/>
              </p:ext>
            </p:extLst>
          </p:nvPr>
        </p:nvGraphicFramePr>
        <p:xfrm>
          <a:off x="523783" y="1051985"/>
          <a:ext cx="8259270" cy="5298017"/>
        </p:xfrm>
        <a:graphic>
          <a:graphicData uri="http://schemas.openxmlformats.org/drawingml/2006/table">
            <a:tbl>
              <a:tblPr/>
              <a:tblGrid>
                <a:gridCol w="8259270"/>
              </a:tblGrid>
              <a:tr h="255618">
                <a:tc>
                  <a:txBody>
                    <a:bodyPr/>
                    <a:lstStyle>
                      <a:lvl1pPr defTabSz="179388">
                        <a:buFont typeface="Arial" panose="020B0604020202020204" pitchFamily="34" charset="0"/>
                        <a:defRPr>
                          <a:solidFill>
                            <a:schemeClr val="bg2"/>
                          </a:solidFill>
                          <a:latin typeface="Arial" panose="020B0604020202020204" pitchFamily="34" charset="0"/>
                          <a:cs typeface="Arial" panose="020B0604020202020204" pitchFamily="34" charset="0"/>
                        </a:defRPr>
                      </a:lvl1pPr>
                      <a:lvl2pPr marL="1588" defTabSz="179388">
                        <a:spcBef>
                          <a:spcPct val="0"/>
                        </a:spcBef>
                        <a:defRPr>
                          <a:solidFill>
                            <a:schemeClr val="bg2"/>
                          </a:solidFill>
                          <a:latin typeface="Arial" panose="020B0604020202020204" pitchFamily="34" charset="0"/>
                          <a:cs typeface="Arial" panose="020B0604020202020204" pitchFamily="34" charset="0"/>
                        </a:defRPr>
                      </a:lvl2pPr>
                      <a:lvl3pPr marL="238125" defTabSz="179388">
                        <a:spcBef>
                          <a:spcPct val="0"/>
                        </a:spcBef>
                        <a:buFont typeface="Arial" panose="020B0604020202020204" pitchFamily="34" charset="0"/>
                        <a:defRPr>
                          <a:solidFill>
                            <a:schemeClr val="bg2"/>
                          </a:solidFill>
                          <a:latin typeface="Arial" panose="020B0604020202020204" pitchFamily="34" charset="0"/>
                          <a:cs typeface="Arial" panose="020B0604020202020204" pitchFamily="34" charset="0"/>
                        </a:defRPr>
                      </a:lvl3pPr>
                      <a:lvl4pPr marL="466725" defTabSz="179388">
                        <a:spcBef>
                          <a:spcPct val="0"/>
                        </a:spcBef>
                        <a:defRPr>
                          <a:solidFill>
                            <a:schemeClr val="bg2"/>
                          </a:solidFill>
                          <a:latin typeface="Arial" panose="020B0604020202020204" pitchFamily="34" charset="0"/>
                          <a:cs typeface="Arial" panose="020B0604020202020204" pitchFamily="34" charset="0"/>
                        </a:defRPr>
                      </a:lvl4pPr>
                      <a:lvl5pPr marL="695325" defTabSz="179388">
                        <a:spcBef>
                          <a:spcPct val="0"/>
                        </a:spcBef>
                        <a:buFont typeface="Arial" panose="020B0604020202020204" pitchFamily="34" charset="0"/>
                        <a:defRPr>
                          <a:solidFill>
                            <a:schemeClr val="bg2"/>
                          </a:solidFill>
                          <a:latin typeface="Arial" panose="020B0604020202020204" pitchFamily="34" charset="0"/>
                          <a:cs typeface="Arial" panose="020B0604020202020204" pitchFamily="34" charset="0"/>
                        </a:defRPr>
                      </a:lvl5pPr>
                      <a:lvl6pPr marL="1152525" defTabSz="179388" fontAlgn="base">
                        <a:spcBef>
                          <a:spcPct val="0"/>
                        </a:spcBef>
                        <a:spcAft>
                          <a:spcPct val="20000"/>
                        </a:spcAft>
                        <a:buFont typeface="Arial" panose="020B0604020202020204" pitchFamily="34" charset="0"/>
                        <a:defRPr>
                          <a:solidFill>
                            <a:schemeClr val="bg2"/>
                          </a:solidFill>
                          <a:latin typeface="Arial" panose="020B0604020202020204" pitchFamily="34" charset="0"/>
                          <a:cs typeface="Arial" panose="020B0604020202020204" pitchFamily="34" charset="0"/>
                        </a:defRPr>
                      </a:lvl6pPr>
                      <a:lvl7pPr marL="1609725" defTabSz="179388" fontAlgn="base">
                        <a:spcBef>
                          <a:spcPct val="0"/>
                        </a:spcBef>
                        <a:spcAft>
                          <a:spcPct val="20000"/>
                        </a:spcAft>
                        <a:buFont typeface="Arial" panose="020B0604020202020204" pitchFamily="34" charset="0"/>
                        <a:defRPr>
                          <a:solidFill>
                            <a:schemeClr val="bg2"/>
                          </a:solidFill>
                          <a:latin typeface="Arial" panose="020B0604020202020204" pitchFamily="34" charset="0"/>
                          <a:cs typeface="Arial" panose="020B0604020202020204" pitchFamily="34" charset="0"/>
                        </a:defRPr>
                      </a:lvl7pPr>
                      <a:lvl8pPr marL="2066925" defTabSz="179388" fontAlgn="base">
                        <a:spcBef>
                          <a:spcPct val="0"/>
                        </a:spcBef>
                        <a:spcAft>
                          <a:spcPct val="20000"/>
                        </a:spcAft>
                        <a:buFont typeface="Arial" panose="020B0604020202020204" pitchFamily="34" charset="0"/>
                        <a:defRPr>
                          <a:solidFill>
                            <a:schemeClr val="bg2"/>
                          </a:solidFill>
                          <a:latin typeface="Arial" panose="020B0604020202020204" pitchFamily="34" charset="0"/>
                          <a:cs typeface="Arial" panose="020B0604020202020204" pitchFamily="34" charset="0"/>
                        </a:defRPr>
                      </a:lvl8pPr>
                      <a:lvl9pPr marL="2524125" defTabSz="179388" fontAlgn="base">
                        <a:spcBef>
                          <a:spcPct val="0"/>
                        </a:spcBef>
                        <a:spcAft>
                          <a:spcPct val="20000"/>
                        </a:spcAft>
                        <a:buFont typeface="Arial" panose="020B0604020202020204" pitchFamily="34" charset="0"/>
                        <a:defRPr>
                          <a:solidFill>
                            <a:schemeClr val="bg2"/>
                          </a:solidFill>
                          <a:latin typeface="Arial" panose="020B0604020202020204" pitchFamily="34" charset="0"/>
                          <a:cs typeface="Arial" panose="020B0604020202020204" pitchFamily="34" charset="0"/>
                        </a:defRPr>
                      </a:lvl9pPr>
                    </a:lstStyle>
                    <a:p>
                      <a:pPr marL="0" marR="0" lvl="0" indent="0" algn="l" defTabSz="179388" rtl="0" eaLnBrk="1" fontAlgn="base" latinLnBrk="0" hangingPunct="1">
                        <a:lnSpc>
                          <a:spcPct val="100000"/>
                        </a:lnSpc>
                        <a:spcBef>
                          <a:spcPct val="20000"/>
                        </a:spcBef>
                        <a:spcAft>
                          <a:spcPct val="10000"/>
                        </a:spcAft>
                        <a:buClrTx/>
                        <a:buSzPct val="90000"/>
                        <a:buFont typeface="Arial" panose="020B0604020202020204" pitchFamily="34" charset="0"/>
                        <a:buNone/>
                        <a:tabLst/>
                      </a:pPr>
                      <a:r>
                        <a:rPr kumimoji="0" lang="en-US" altLang="en-US" sz="1300" b="1" i="0" u="none" strike="noStrike" cap="none" normalizeH="0" baseline="0" dirty="0" smtClean="0">
                          <a:ln>
                            <a:noFill/>
                          </a:ln>
                          <a:solidFill>
                            <a:schemeClr val="bg1"/>
                          </a:solidFill>
                          <a:effectLst/>
                          <a:latin typeface="Arial" panose="020B0604020202020204" pitchFamily="34" charset="0"/>
                          <a:cs typeface="Arial" panose="020B0604020202020204" pitchFamily="34" charset="0"/>
                        </a:rPr>
                        <a:t>Objectives</a:t>
                      </a:r>
                    </a:p>
                  </a:txBody>
                  <a:tcPr marL="45720" marR="45720" marT="27432" marB="27432"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a:noFill/>
                    </a:lnTlToBr>
                    <a:lnBlToTr>
                      <a:noFill/>
                    </a:lnBlToTr>
                    <a:solidFill>
                      <a:schemeClr val="tx2"/>
                    </a:solidFill>
                  </a:tcPr>
                </a:tc>
              </a:tr>
              <a:tr h="916218">
                <a:tc>
                  <a:txBody>
                    <a:bodyPr/>
                    <a:lstStyle>
                      <a:lvl1pPr defTabSz="179388">
                        <a:buFont typeface="Arial" panose="020B0604020202020204" pitchFamily="34" charset="0"/>
                        <a:defRPr>
                          <a:solidFill>
                            <a:schemeClr val="bg2"/>
                          </a:solidFill>
                          <a:latin typeface="Arial" panose="020B0604020202020204" pitchFamily="34" charset="0"/>
                          <a:cs typeface="Arial" panose="020B0604020202020204" pitchFamily="34" charset="0"/>
                        </a:defRPr>
                      </a:lvl1pPr>
                      <a:lvl2pPr marL="233363" indent="-231775" defTabSz="179388">
                        <a:spcBef>
                          <a:spcPct val="0"/>
                        </a:spcBef>
                        <a:defRPr>
                          <a:solidFill>
                            <a:schemeClr val="bg2"/>
                          </a:solidFill>
                          <a:latin typeface="Arial" panose="020B0604020202020204" pitchFamily="34" charset="0"/>
                          <a:cs typeface="Arial" panose="020B0604020202020204" pitchFamily="34" charset="0"/>
                        </a:defRPr>
                      </a:lvl2pPr>
                      <a:lvl3pPr marL="342900" defTabSz="179388">
                        <a:spcBef>
                          <a:spcPct val="0"/>
                        </a:spcBef>
                        <a:buFont typeface="Arial" panose="020B0604020202020204" pitchFamily="34" charset="0"/>
                        <a:defRPr>
                          <a:solidFill>
                            <a:schemeClr val="bg2"/>
                          </a:solidFill>
                          <a:latin typeface="Arial" panose="020B0604020202020204" pitchFamily="34" charset="0"/>
                          <a:cs typeface="Arial" panose="020B0604020202020204" pitchFamily="34" charset="0"/>
                        </a:defRPr>
                      </a:lvl3pPr>
                      <a:lvl4pPr marL="466725" defTabSz="179388">
                        <a:spcBef>
                          <a:spcPct val="0"/>
                        </a:spcBef>
                        <a:defRPr>
                          <a:solidFill>
                            <a:schemeClr val="bg2"/>
                          </a:solidFill>
                          <a:latin typeface="Arial" panose="020B0604020202020204" pitchFamily="34" charset="0"/>
                          <a:cs typeface="Arial" panose="020B0604020202020204" pitchFamily="34" charset="0"/>
                        </a:defRPr>
                      </a:lvl4pPr>
                      <a:lvl5pPr marL="695325" defTabSz="179388">
                        <a:spcBef>
                          <a:spcPct val="0"/>
                        </a:spcBef>
                        <a:buFont typeface="Arial" panose="020B0604020202020204" pitchFamily="34" charset="0"/>
                        <a:defRPr>
                          <a:solidFill>
                            <a:schemeClr val="bg2"/>
                          </a:solidFill>
                          <a:latin typeface="Arial" panose="020B0604020202020204" pitchFamily="34" charset="0"/>
                          <a:cs typeface="Arial" panose="020B0604020202020204" pitchFamily="34" charset="0"/>
                        </a:defRPr>
                      </a:lvl5pPr>
                      <a:lvl6pPr marL="1152525" defTabSz="179388" fontAlgn="base">
                        <a:spcBef>
                          <a:spcPct val="0"/>
                        </a:spcBef>
                        <a:spcAft>
                          <a:spcPct val="20000"/>
                        </a:spcAft>
                        <a:buFont typeface="Arial" panose="020B0604020202020204" pitchFamily="34" charset="0"/>
                        <a:defRPr>
                          <a:solidFill>
                            <a:schemeClr val="bg2"/>
                          </a:solidFill>
                          <a:latin typeface="Arial" panose="020B0604020202020204" pitchFamily="34" charset="0"/>
                          <a:cs typeface="Arial" panose="020B0604020202020204" pitchFamily="34" charset="0"/>
                        </a:defRPr>
                      </a:lvl6pPr>
                      <a:lvl7pPr marL="1609725" defTabSz="179388" fontAlgn="base">
                        <a:spcBef>
                          <a:spcPct val="0"/>
                        </a:spcBef>
                        <a:spcAft>
                          <a:spcPct val="20000"/>
                        </a:spcAft>
                        <a:buFont typeface="Arial" panose="020B0604020202020204" pitchFamily="34" charset="0"/>
                        <a:defRPr>
                          <a:solidFill>
                            <a:schemeClr val="bg2"/>
                          </a:solidFill>
                          <a:latin typeface="Arial" panose="020B0604020202020204" pitchFamily="34" charset="0"/>
                          <a:cs typeface="Arial" panose="020B0604020202020204" pitchFamily="34" charset="0"/>
                        </a:defRPr>
                      </a:lvl7pPr>
                      <a:lvl8pPr marL="2066925" defTabSz="179388" fontAlgn="base">
                        <a:spcBef>
                          <a:spcPct val="0"/>
                        </a:spcBef>
                        <a:spcAft>
                          <a:spcPct val="20000"/>
                        </a:spcAft>
                        <a:buFont typeface="Arial" panose="020B0604020202020204" pitchFamily="34" charset="0"/>
                        <a:defRPr>
                          <a:solidFill>
                            <a:schemeClr val="bg2"/>
                          </a:solidFill>
                          <a:latin typeface="Arial" panose="020B0604020202020204" pitchFamily="34" charset="0"/>
                          <a:cs typeface="Arial" panose="020B0604020202020204" pitchFamily="34" charset="0"/>
                        </a:defRPr>
                      </a:lvl8pPr>
                      <a:lvl9pPr marL="2524125" defTabSz="179388" fontAlgn="base">
                        <a:spcBef>
                          <a:spcPct val="0"/>
                        </a:spcBef>
                        <a:spcAft>
                          <a:spcPct val="20000"/>
                        </a:spcAft>
                        <a:buFont typeface="Arial" panose="020B0604020202020204" pitchFamily="34" charset="0"/>
                        <a:defRPr>
                          <a:solidFill>
                            <a:schemeClr val="bg2"/>
                          </a:solidFill>
                          <a:latin typeface="Arial" panose="020B0604020202020204" pitchFamily="34" charset="0"/>
                          <a:cs typeface="Arial" panose="020B0604020202020204" pitchFamily="34" charset="0"/>
                        </a:defRPr>
                      </a:lvl9pPr>
                    </a:lstStyle>
                    <a:p>
                      <a:pPr marL="233363" marR="0" lvl="1" indent="-231775" algn="l" defTabSz="179388" rtl="0" eaLnBrk="1" fontAlgn="base" latinLnBrk="0" hangingPunct="1">
                        <a:lnSpc>
                          <a:spcPct val="100000"/>
                        </a:lnSpc>
                        <a:spcBef>
                          <a:spcPct val="0"/>
                        </a:spcBef>
                        <a:spcAft>
                          <a:spcPct val="10000"/>
                        </a:spcAft>
                        <a:buClrTx/>
                        <a:buSzTx/>
                        <a:buFontTx/>
                        <a:buChar char="•"/>
                        <a:tabLst/>
                      </a:pPr>
                      <a:r>
                        <a:rPr kumimoji="0" lang="en-US" altLang="en-US" sz="13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Assess the impact on the bank’s capital position through severe but plausible downside scenarios. </a:t>
                      </a:r>
                    </a:p>
                    <a:p>
                      <a:pPr marL="233363" marR="0" lvl="1" indent="-231775" algn="l" defTabSz="179388" rtl="0" eaLnBrk="1" fontAlgn="base" latinLnBrk="0" hangingPunct="1">
                        <a:lnSpc>
                          <a:spcPct val="100000"/>
                        </a:lnSpc>
                        <a:spcBef>
                          <a:spcPct val="0"/>
                        </a:spcBef>
                        <a:spcAft>
                          <a:spcPct val="10000"/>
                        </a:spcAft>
                        <a:buClrTx/>
                        <a:buSzTx/>
                        <a:buFontTx/>
                        <a:buChar char="•"/>
                        <a:tabLst/>
                      </a:pPr>
                      <a:r>
                        <a:rPr kumimoji="0" lang="en-US" altLang="en-US" sz="13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Understand changes in the firm’s risk profile and risk appetite as a result of stress testing.</a:t>
                      </a:r>
                    </a:p>
                    <a:p>
                      <a:pPr marL="233363" marR="0" lvl="1" indent="-231775" algn="l" defTabSz="179388" rtl="0" eaLnBrk="1" fontAlgn="base" latinLnBrk="0" hangingPunct="1">
                        <a:lnSpc>
                          <a:spcPct val="100000"/>
                        </a:lnSpc>
                        <a:spcBef>
                          <a:spcPct val="0"/>
                        </a:spcBef>
                        <a:spcAft>
                          <a:spcPct val="10000"/>
                        </a:spcAft>
                        <a:buClrTx/>
                        <a:buSzTx/>
                        <a:buFontTx/>
                        <a:buChar char="•"/>
                        <a:tabLst/>
                      </a:pPr>
                      <a:r>
                        <a:rPr kumimoji="0" lang="en-US" altLang="en-US" sz="13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Discover hidden risks which may not materialize under normal business conditions.</a:t>
                      </a:r>
                    </a:p>
                    <a:p>
                      <a:pPr marL="233363" marR="0" lvl="1" indent="-231775" algn="l" defTabSz="179388" rtl="0" eaLnBrk="1" fontAlgn="base" latinLnBrk="0" hangingPunct="1">
                        <a:lnSpc>
                          <a:spcPct val="100000"/>
                        </a:lnSpc>
                        <a:spcBef>
                          <a:spcPct val="0"/>
                        </a:spcBef>
                        <a:spcAft>
                          <a:spcPct val="10000"/>
                        </a:spcAft>
                        <a:buClrTx/>
                        <a:buSzTx/>
                        <a:buFontTx/>
                        <a:buChar char="•"/>
                        <a:tabLst/>
                      </a:pPr>
                      <a:r>
                        <a:rPr kumimoji="0" lang="en-US" altLang="en-US" sz="13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Demonstrate soundness of capital adequacy and plans, liquidity and funding.</a:t>
                      </a:r>
                    </a:p>
                  </a:txBody>
                  <a:tcPr marL="45720" marR="45720" marT="27432" marB="27432"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a:noFill/>
                    </a:lnTlToBr>
                    <a:lnBlToTr>
                      <a:noFill/>
                    </a:lnBlToTr>
                    <a:noFill/>
                  </a:tcPr>
                </a:tc>
              </a:tr>
              <a:tr h="255618">
                <a:tc>
                  <a:txBody>
                    <a:bodyPr/>
                    <a:lstStyle>
                      <a:lvl1pPr defTabSz="179388">
                        <a:buFont typeface="Arial" panose="020B0604020202020204" pitchFamily="34" charset="0"/>
                        <a:defRPr>
                          <a:solidFill>
                            <a:schemeClr val="bg2"/>
                          </a:solidFill>
                          <a:latin typeface="Arial" panose="020B0604020202020204" pitchFamily="34" charset="0"/>
                          <a:cs typeface="Arial" panose="020B0604020202020204" pitchFamily="34" charset="0"/>
                        </a:defRPr>
                      </a:lvl1pPr>
                      <a:lvl2pPr marL="233363" indent="-231775" defTabSz="179388">
                        <a:spcBef>
                          <a:spcPct val="0"/>
                        </a:spcBef>
                        <a:defRPr>
                          <a:solidFill>
                            <a:schemeClr val="bg2"/>
                          </a:solidFill>
                          <a:latin typeface="Arial" panose="020B0604020202020204" pitchFamily="34" charset="0"/>
                          <a:cs typeface="Arial" panose="020B0604020202020204" pitchFamily="34" charset="0"/>
                        </a:defRPr>
                      </a:lvl2pPr>
                      <a:lvl3pPr marL="342900" defTabSz="179388">
                        <a:spcBef>
                          <a:spcPct val="0"/>
                        </a:spcBef>
                        <a:buFont typeface="Arial" panose="020B0604020202020204" pitchFamily="34" charset="0"/>
                        <a:defRPr>
                          <a:solidFill>
                            <a:schemeClr val="bg2"/>
                          </a:solidFill>
                          <a:latin typeface="Arial" panose="020B0604020202020204" pitchFamily="34" charset="0"/>
                          <a:cs typeface="Arial" panose="020B0604020202020204" pitchFamily="34" charset="0"/>
                        </a:defRPr>
                      </a:lvl3pPr>
                      <a:lvl4pPr marL="466725" defTabSz="179388">
                        <a:spcBef>
                          <a:spcPct val="0"/>
                        </a:spcBef>
                        <a:defRPr>
                          <a:solidFill>
                            <a:schemeClr val="bg2"/>
                          </a:solidFill>
                          <a:latin typeface="Arial" panose="020B0604020202020204" pitchFamily="34" charset="0"/>
                          <a:cs typeface="Arial" panose="020B0604020202020204" pitchFamily="34" charset="0"/>
                        </a:defRPr>
                      </a:lvl4pPr>
                      <a:lvl5pPr marL="695325" defTabSz="179388">
                        <a:spcBef>
                          <a:spcPct val="0"/>
                        </a:spcBef>
                        <a:buFont typeface="Arial" panose="020B0604020202020204" pitchFamily="34" charset="0"/>
                        <a:defRPr>
                          <a:solidFill>
                            <a:schemeClr val="bg2"/>
                          </a:solidFill>
                          <a:latin typeface="Arial" panose="020B0604020202020204" pitchFamily="34" charset="0"/>
                          <a:cs typeface="Arial" panose="020B0604020202020204" pitchFamily="34" charset="0"/>
                        </a:defRPr>
                      </a:lvl5pPr>
                      <a:lvl6pPr marL="1152525" defTabSz="179388" fontAlgn="base">
                        <a:spcBef>
                          <a:spcPct val="0"/>
                        </a:spcBef>
                        <a:spcAft>
                          <a:spcPct val="20000"/>
                        </a:spcAft>
                        <a:buFont typeface="Arial" panose="020B0604020202020204" pitchFamily="34" charset="0"/>
                        <a:defRPr>
                          <a:solidFill>
                            <a:schemeClr val="bg2"/>
                          </a:solidFill>
                          <a:latin typeface="Arial" panose="020B0604020202020204" pitchFamily="34" charset="0"/>
                          <a:cs typeface="Arial" panose="020B0604020202020204" pitchFamily="34" charset="0"/>
                        </a:defRPr>
                      </a:lvl6pPr>
                      <a:lvl7pPr marL="1609725" defTabSz="179388" fontAlgn="base">
                        <a:spcBef>
                          <a:spcPct val="0"/>
                        </a:spcBef>
                        <a:spcAft>
                          <a:spcPct val="20000"/>
                        </a:spcAft>
                        <a:buFont typeface="Arial" panose="020B0604020202020204" pitchFamily="34" charset="0"/>
                        <a:defRPr>
                          <a:solidFill>
                            <a:schemeClr val="bg2"/>
                          </a:solidFill>
                          <a:latin typeface="Arial" panose="020B0604020202020204" pitchFamily="34" charset="0"/>
                          <a:cs typeface="Arial" panose="020B0604020202020204" pitchFamily="34" charset="0"/>
                        </a:defRPr>
                      </a:lvl7pPr>
                      <a:lvl8pPr marL="2066925" defTabSz="179388" fontAlgn="base">
                        <a:spcBef>
                          <a:spcPct val="0"/>
                        </a:spcBef>
                        <a:spcAft>
                          <a:spcPct val="20000"/>
                        </a:spcAft>
                        <a:buFont typeface="Arial" panose="020B0604020202020204" pitchFamily="34" charset="0"/>
                        <a:defRPr>
                          <a:solidFill>
                            <a:schemeClr val="bg2"/>
                          </a:solidFill>
                          <a:latin typeface="Arial" panose="020B0604020202020204" pitchFamily="34" charset="0"/>
                          <a:cs typeface="Arial" panose="020B0604020202020204" pitchFamily="34" charset="0"/>
                        </a:defRPr>
                      </a:lvl8pPr>
                      <a:lvl9pPr marL="2524125" defTabSz="179388" fontAlgn="base">
                        <a:spcBef>
                          <a:spcPct val="0"/>
                        </a:spcBef>
                        <a:spcAft>
                          <a:spcPct val="20000"/>
                        </a:spcAft>
                        <a:buFont typeface="Arial" panose="020B0604020202020204" pitchFamily="34" charset="0"/>
                        <a:defRPr>
                          <a:solidFill>
                            <a:schemeClr val="bg2"/>
                          </a:solidFill>
                          <a:latin typeface="Arial" panose="020B0604020202020204" pitchFamily="34" charset="0"/>
                          <a:cs typeface="Arial" panose="020B0604020202020204" pitchFamily="34" charset="0"/>
                        </a:defRPr>
                      </a:lvl9pPr>
                    </a:lstStyle>
                    <a:p>
                      <a:pPr marL="0" marR="0" lvl="0" indent="0" algn="l" defTabSz="179388" rtl="0" eaLnBrk="1" fontAlgn="base" latinLnBrk="0" hangingPunct="1">
                        <a:lnSpc>
                          <a:spcPct val="100000"/>
                        </a:lnSpc>
                        <a:spcBef>
                          <a:spcPct val="20000"/>
                        </a:spcBef>
                        <a:spcAft>
                          <a:spcPct val="10000"/>
                        </a:spcAft>
                        <a:buClrTx/>
                        <a:buSzPct val="90000"/>
                        <a:buFont typeface="Arial" panose="020B0604020202020204" pitchFamily="34" charset="0"/>
                        <a:buNone/>
                        <a:tabLst/>
                      </a:pPr>
                      <a:r>
                        <a:rPr kumimoji="0" lang="en-US" altLang="en-US" sz="1300" b="1" i="0" u="none" strike="noStrike" cap="none" normalizeH="0" baseline="0" smtClean="0">
                          <a:ln>
                            <a:noFill/>
                          </a:ln>
                          <a:solidFill>
                            <a:schemeClr val="bg1"/>
                          </a:solidFill>
                          <a:effectLst/>
                          <a:latin typeface="Arial" panose="020B0604020202020204" pitchFamily="34" charset="0"/>
                          <a:cs typeface="Arial" panose="020B0604020202020204" pitchFamily="34" charset="0"/>
                        </a:rPr>
                        <a:t>Business Benefits</a:t>
                      </a:r>
                    </a:p>
                  </a:txBody>
                  <a:tcPr marL="45720" marR="45720" marT="27432" marB="27432"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a:noFill/>
                    </a:lnTlToBr>
                    <a:lnBlToTr>
                      <a:noFill/>
                    </a:lnBlToTr>
                    <a:solidFill>
                      <a:schemeClr val="tx2"/>
                    </a:solidFill>
                  </a:tcPr>
                </a:tc>
              </a:tr>
              <a:tr h="1777001">
                <a:tc>
                  <a:txBody>
                    <a:bodyPr/>
                    <a:lstStyle>
                      <a:lvl1pPr defTabSz="179388">
                        <a:buFont typeface="Arial" panose="020B0604020202020204" pitchFamily="34" charset="0"/>
                        <a:defRPr>
                          <a:solidFill>
                            <a:schemeClr val="bg2"/>
                          </a:solidFill>
                          <a:latin typeface="Arial" panose="020B0604020202020204" pitchFamily="34" charset="0"/>
                          <a:cs typeface="Arial" panose="020B0604020202020204" pitchFamily="34" charset="0"/>
                        </a:defRPr>
                      </a:lvl1pPr>
                      <a:lvl2pPr marL="233363" indent="-231775" defTabSz="179388">
                        <a:spcBef>
                          <a:spcPct val="0"/>
                        </a:spcBef>
                        <a:defRPr>
                          <a:solidFill>
                            <a:schemeClr val="bg2"/>
                          </a:solidFill>
                          <a:latin typeface="Arial" panose="020B0604020202020204" pitchFamily="34" charset="0"/>
                          <a:cs typeface="Arial" panose="020B0604020202020204" pitchFamily="34" charset="0"/>
                        </a:defRPr>
                      </a:lvl2pPr>
                      <a:lvl3pPr marL="342900" defTabSz="179388">
                        <a:spcBef>
                          <a:spcPct val="0"/>
                        </a:spcBef>
                        <a:buFont typeface="Arial" panose="020B0604020202020204" pitchFamily="34" charset="0"/>
                        <a:defRPr>
                          <a:solidFill>
                            <a:schemeClr val="bg2"/>
                          </a:solidFill>
                          <a:latin typeface="Arial" panose="020B0604020202020204" pitchFamily="34" charset="0"/>
                          <a:cs typeface="Arial" panose="020B0604020202020204" pitchFamily="34" charset="0"/>
                        </a:defRPr>
                      </a:lvl3pPr>
                      <a:lvl4pPr marL="466725" defTabSz="179388">
                        <a:spcBef>
                          <a:spcPct val="0"/>
                        </a:spcBef>
                        <a:defRPr>
                          <a:solidFill>
                            <a:schemeClr val="bg2"/>
                          </a:solidFill>
                          <a:latin typeface="Arial" panose="020B0604020202020204" pitchFamily="34" charset="0"/>
                          <a:cs typeface="Arial" panose="020B0604020202020204" pitchFamily="34" charset="0"/>
                        </a:defRPr>
                      </a:lvl4pPr>
                      <a:lvl5pPr marL="695325" defTabSz="179388">
                        <a:spcBef>
                          <a:spcPct val="0"/>
                        </a:spcBef>
                        <a:buFont typeface="Arial" panose="020B0604020202020204" pitchFamily="34" charset="0"/>
                        <a:defRPr>
                          <a:solidFill>
                            <a:schemeClr val="bg2"/>
                          </a:solidFill>
                          <a:latin typeface="Arial" panose="020B0604020202020204" pitchFamily="34" charset="0"/>
                          <a:cs typeface="Arial" panose="020B0604020202020204" pitchFamily="34" charset="0"/>
                        </a:defRPr>
                      </a:lvl5pPr>
                      <a:lvl6pPr marL="1152525" defTabSz="179388" fontAlgn="base">
                        <a:spcBef>
                          <a:spcPct val="0"/>
                        </a:spcBef>
                        <a:spcAft>
                          <a:spcPct val="20000"/>
                        </a:spcAft>
                        <a:buFont typeface="Arial" panose="020B0604020202020204" pitchFamily="34" charset="0"/>
                        <a:defRPr>
                          <a:solidFill>
                            <a:schemeClr val="bg2"/>
                          </a:solidFill>
                          <a:latin typeface="Arial" panose="020B0604020202020204" pitchFamily="34" charset="0"/>
                          <a:cs typeface="Arial" panose="020B0604020202020204" pitchFamily="34" charset="0"/>
                        </a:defRPr>
                      </a:lvl6pPr>
                      <a:lvl7pPr marL="1609725" defTabSz="179388" fontAlgn="base">
                        <a:spcBef>
                          <a:spcPct val="0"/>
                        </a:spcBef>
                        <a:spcAft>
                          <a:spcPct val="20000"/>
                        </a:spcAft>
                        <a:buFont typeface="Arial" panose="020B0604020202020204" pitchFamily="34" charset="0"/>
                        <a:defRPr>
                          <a:solidFill>
                            <a:schemeClr val="bg2"/>
                          </a:solidFill>
                          <a:latin typeface="Arial" panose="020B0604020202020204" pitchFamily="34" charset="0"/>
                          <a:cs typeface="Arial" panose="020B0604020202020204" pitchFamily="34" charset="0"/>
                        </a:defRPr>
                      </a:lvl7pPr>
                      <a:lvl8pPr marL="2066925" defTabSz="179388" fontAlgn="base">
                        <a:spcBef>
                          <a:spcPct val="0"/>
                        </a:spcBef>
                        <a:spcAft>
                          <a:spcPct val="20000"/>
                        </a:spcAft>
                        <a:buFont typeface="Arial" panose="020B0604020202020204" pitchFamily="34" charset="0"/>
                        <a:defRPr>
                          <a:solidFill>
                            <a:schemeClr val="bg2"/>
                          </a:solidFill>
                          <a:latin typeface="Arial" panose="020B0604020202020204" pitchFamily="34" charset="0"/>
                          <a:cs typeface="Arial" panose="020B0604020202020204" pitchFamily="34" charset="0"/>
                        </a:defRPr>
                      </a:lvl8pPr>
                      <a:lvl9pPr marL="2524125" defTabSz="179388" fontAlgn="base">
                        <a:spcBef>
                          <a:spcPct val="0"/>
                        </a:spcBef>
                        <a:spcAft>
                          <a:spcPct val="20000"/>
                        </a:spcAft>
                        <a:buFont typeface="Arial" panose="020B0604020202020204" pitchFamily="34" charset="0"/>
                        <a:defRPr>
                          <a:solidFill>
                            <a:schemeClr val="bg2"/>
                          </a:solidFill>
                          <a:latin typeface="Arial" panose="020B0604020202020204" pitchFamily="34" charset="0"/>
                          <a:cs typeface="Arial" panose="020B0604020202020204" pitchFamily="34" charset="0"/>
                        </a:defRPr>
                      </a:lvl9pPr>
                    </a:lstStyle>
                    <a:p>
                      <a:pPr marL="233363" marR="0" lvl="1" indent="-231775" algn="l" defTabSz="179388" rtl="0" eaLnBrk="1" fontAlgn="base" latinLnBrk="0" hangingPunct="1">
                        <a:lnSpc>
                          <a:spcPct val="100000"/>
                        </a:lnSpc>
                        <a:spcBef>
                          <a:spcPct val="0"/>
                        </a:spcBef>
                        <a:spcAft>
                          <a:spcPct val="10000"/>
                        </a:spcAft>
                        <a:buClrTx/>
                        <a:buSzTx/>
                        <a:buFontTx/>
                        <a:buChar char="•"/>
                        <a:tabLst/>
                      </a:pPr>
                      <a:r>
                        <a:rPr kumimoji="0" lang="en-US" altLang="en-US" sz="13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Form an enterprise-wide, cross-functional view of risks.</a:t>
                      </a:r>
                    </a:p>
                    <a:p>
                      <a:pPr marL="233363" marR="0" lvl="1" indent="-231775" algn="l" defTabSz="179388" rtl="0" eaLnBrk="1" fontAlgn="base" latinLnBrk="0" hangingPunct="1">
                        <a:lnSpc>
                          <a:spcPct val="100000"/>
                        </a:lnSpc>
                        <a:spcBef>
                          <a:spcPct val="0"/>
                        </a:spcBef>
                        <a:spcAft>
                          <a:spcPct val="10000"/>
                        </a:spcAft>
                        <a:buClrTx/>
                        <a:buSzTx/>
                        <a:buFontTx/>
                        <a:buChar char="•"/>
                        <a:tabLst/>
                      </a:pPr>
                      <a:r>
                        <a:rPr kumimoji="0" lang="en-US" altLang="en-US" sz="13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Help drive strategic decisions and business realignment in light of stress testing results. </a:t>
                      </a:r>
                    </a:p>
                    <a:p>
                      <a:pPr marL="233363" marR="0" lvl="1" indent="-231775" algn="l" defTabSz="179388" rtl="0" eaLnBrk="1" fontAlgn="base" latinLnBrk="0" hangingPunct="1">
                        <a:lnSpc>
                          <a:spcPct val="100000"/>
                        </a:lnSpc>
                        <a:spcBef>
                          <a:spcPct val="0"/>
                        </a:spcBef>
                        <a:spcAft>
                          <a:spcPct val="10000"/>
                        </a:spcAft>
                        <a:buClrTx/>
                        <a:buSzTx/>
                        <a:buFontTx/>
                        <a:buChar char="•"/>
                        <a:tabLst/>
                      </a:pPr>
                      <a:r>
                        <a:rPr kumimoji="0" lang="en-US" altLang="en-US" sz="13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Provide senior management with a coherent structure and tool to assess risks holistically. </a:t>
                      </a:r>
                    </a:p>
                    <a:p>
                      <a:pPr marL="233363" marR="0" lvl="1" indent="-231775" algn="l" defTabSz="179388" rtl="0" eaLnBrk="1" fontAlgn="base" latinLnBrk="0" hangingPunct="1">
                        <a:lnSpc>
                          <a:spcPct val="100000"/>
                        </a:lnSpc>
                        <a:spcBef>
                          <a:spcPct val="0"/>
                        </a:spcBef>
                        <a:spcAft>
                          <a:spcPct val="10000"/>
                        </a:spcAft>
                        <a:buClrTx/>
                        <a:buSzTx/>
                        <a:buFontTx/>
                        <a:buChar char="•"/>
                        <a:tabLst/>
                      </a:pPr>
                      <a:r>
                        <a:rPr kumimoji="0" lang="en-US" altLang="en-US" sz="13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Help formulate proactive contingency plans vetted by both senior management and business lines.</a:t>
                      </a:r>
                    </a:p>
                    <a:p>
                      <a:pPr marL="233363" marR="0" lvl="1" indent="-231775" algn="l" defTabSz="179388" rtl="0" eaLnBrk="1" fontAlgn="base" latinLnBrk="0" hangingPunct="1">
                        <a:lnSpc>
                          <a:spcPct val="100000"/>
                        </a:lnSpc>
                        <a:spcBef>
                          <a:spcPct val="0"/>
                        </a:spcBef>
                        <a:spcAft>
                          <a:spcPct val="10000"/>
                        </a:spcAft>
                        <a:buClrTx/>
                        <a:buSzTx/>
                        <a:buFontTx/>
                        <a:buChar char="•"/>
                        <a:tabLst/>
                      </a:pPr>
                      <a:r>
                        <a:rPr kumimoji="0" lang="en-US" altLang="en-US" sz="13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Enhance the capital and liquidity planning process and reduce the financial cost of future crises.</a:t>
                      </a:r>
                    </a:p>
                    <a:p>
                      <a:pPr marL="233363" marR="0" lvl="1" indent="-231775" algn="l" defTabSz="179388" rtl="0" eaLnBrk="1" fontAlgn="base" latinLnBrk="0" hangingPunct="1">
                        <a:lnSpc>
                          <a:spcPct val="100000"/>
                        </a:lnSpc>
                        <a:spcBef>
                          <a:spcPct val="0"/>
                        </a:spcBef>
                        <a:spcAft>
                          <a:spcPct val="10000"/>
                        </a:spcAft>
                        <a:buClrTx/>
                        <a:buSzTx/>
                        <a:buFontTx/>
                        <a:buChar char="•"/>
                        <a:tabLst/>
                      </a:pPr>
                      <a:r>
                        <a:rPr kumimoji="0" lang="en-US" altLang="en-US" sz="13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Promote a constructive dialogue among Risk, Finance and business functions through the overall stress testing process and governance controls.</a:t>
                      </a:r>
                    </a:p>
                    <a:p>
                      <a:pPr marL="233363" marR="0" lvl="1" indent="-231775" algn="l" defTabSz="179388" rtl="0" eaLnBrk="1" fontAlgn="base" latinLnBrk="0" hangingPunct="1">
                        <a:lnSpc>
                          <a:spcPct val="100000"/>
                        </a:lnSpc>
                        <a:spcBef>
                          <a:spcPct val="0"/>
                        </a:spcBef>
                        <a:spcAft>
                          <a:spcPct val="10000"/>
                        </a:spcAft>
                        <a:buClrTx/>
                        <a:buSzTx/>
                        <a:buFontTx/>
                        <a:buChar char="•"/>
                        <a:tabLst/>
                      </a:pPr>
                      <a:r>
                        <a:rPr kumimoji="0" lang="en-US" altLang="en-US" sz="13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Understand and control model risk by testing models outside the normal operating environment.</a:t>
                      </a:r>
                    </a:p>
                  </a:txBody>
                  <a:tcPr marL="45720" marR="45720" marT="27432" marB="27432"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a:noFill/>
                    </a:lnTlToBr>
                    <a:lnBlToTr>
                      <a:noFill/>
                    </a:lnBlToTr>
                    <a:noFill/>
                  </a:tcPr>
                </a:tc>
              </a:tr>
              <a:tr h="255618">
                <a:tc>
                  <a:txBody>
                    <a:bodyPr/>
                    <a:lstStyle>
                      <a:lvl1pPr defTabSz="179388">
                        <a:buFont typeface="Arial" panose="020B0604020202020204" pitchFamily="34" charset="0"/>
                        <a:defRPr>
                          <a:solidFill>
                            <a:schemeClr val="bg2"/>
                          </a:solidFill>
                          <a:latin typeface="Arial" panose="020B0604020202020204" pitchFamily="34" charset="0"/>
                          <a:cs typeface="Arial" panose="020B0604020202020204" pitchFamily="34" charset="0"/>
                        </a:defRPr>
                      </a:lvl1pPr>
                      <a:lvl2pPr marL="233363" indent="-231775" defTabSz="179388">
                        <a:spcBef>
                          <a:spcPct val="0"/>
                        </a:spcBef>
                        <a:defRPr>
                          <a:solidFill>
                            <a:schemeClr val="bg2"/>
                          </a:solidFill>
                          <a:latin typeface="Arial" panose="020B0604020202020204" pitchFamily="34" charset="0"/>
                          <a:cs typeface="Arial" panose="020B0604020202020204" pitchFamily="34" charset="0"/>
                        </a:defRPr>
                      </a:lvl2pPr>
                      <a:lvl3pPr marL="342900" defTabSz="179388">
                        <a:spcBef>
                          <a:spcPct val="0"/>
                        </a:spcBef>
                        <a:buFont typeface="Arial" panose="020B0604020202020204" pitchFamily="34" charset="0"/>
                        <a:defRPr>
                          <a:solidFill>
                            <a:schemeClr val="bg2"/>
                          </a:solidFill>
                          <a:latin typeface="Arial" panose="020B0604020202020204" pitchFamily="34" charset="0"/>
                          <a:cs typeface="Arial" panose="020B0604020202020204" pitchFamily="34" charset="0"/>
                        </a:defRPr>
                      </a:lvl3pPr>
                      <a:lvl4pPr marL="466725" defTabSz="179388">
                        <a:spcBef>
                          <a:spcPct val="0"/>
                        </a:spcBef>
                        <a:defRPr>
                          <a:solidFill>
                            <a:schemeClr val="bg2"/>
                          </a:solidFill>
                          <a:latin typeface="Arial" panose="020B0604020202020204" pitchFamily="34" charset="0"/>
                          <a:cs typeface="Arial" panose="020B0604020202020204" pitchFamily="34" charset="0"/>
                        </a:defRPr>
                      </a:lvl4pPr>
                      <a:lvl5pPr marL="695325" defTabSz="179388">
                        <a:spcBef>
                          <a:spcPct val="0"/>
                        </a:spcBef>
                        <a:buFont typeface="Arial" panose="020B0604020202020204" pitchFamily="34" charset="0"/>
                        <a:defRPr>
                          <a:solidFill>
                            <a:schemeClr val="bg2"/>
                          </a:solidFill>
                          <a:latin typeface="Arial" panose="020B0604020202020204" pitchFamily="34" charset="0"/>
                          <a:cs typeface="Arial" panose="020B0604020202020204" pitchFamily="34" charset="0"/>
                        </a:defRPr>
                      </a:lvl5pPr>
                      <a:lvl6pPr marL="1152525" defTabSz="179388" fontAlgn="base">
                        <a:spcBef>
                          <a:spcPct val="0"/>
                        </a:spcBef>
                        <a:spcAft>
                          <a:spcPct val="20000"/>
                        </a:spcAft>
                        <a:buFont typeface="Arial" panose="020B0604020202020204" pitchFamily="34" charset="0"/>
                        <a:defRPr>
                          <a:solidFill>
                            <a:schemeClr val="bg2"/>
                          </a:solidFill>
                          <a:latin typeface="Arial" panose="020B0604020202020204" pitchFamily="34" charset="0"/>
                          <a:cs typeface="Arial" panose="020B0604020202020204" pitchFamily="34" charset="0"/>
                        </a:defRPr>
                      </a:lvl6pPr>
                      <a:lvl7pPr marL="1609725" defTabSz="179388" fontAlgn="base">
                        <a:spcBef>
                          <a:spcPct val="0"/>
                        </a:spcBef>
                        <a:spcAft>
                          <a:spcPct val="20000"/>
                        </a:spcAft>
                        <a:buFont typeface="Arial" panose="020B0604020202020204" pitchFamily="34" charset="0"/>
                        <a:defRPr>
                          <a:solidFill>
                            <a:schemeClr val="bg2"/>
                          </a:solidFill>
                          <a:latin typeface="Arial" panose="020B0604020202020204" pitchFamily="34" charset="0"/>
                          <a:cs typeface="Arial" panose="020B0604020202020204" pitchFamily="34" charset="0"/>
                        </a:defRPr>
                      </a:lvl7pPr>
                      <a:lvl8pPr marL="2066925" defTabSz="179388" fontAlgn="base">
                        <a:spcBef>
                          <a:spcPct val="0"/>
                        </a:spcBef>
                        <a:spcAft>
                          <a:spcPct val="20000"/>
                        </a:spcAft>
                        <a:buFont typeface="Arial" panose="020B0604020202020204" pitchFamily="34" charset="0"/>
                        <a:defRPr>
                          <a:solidFill>
                            <a:schemeClr val="bg2"/>
                          </a:solidFill>
                          <a:latin typeface="Arial" panose="020B0604020202020204" pitchFamily="34" charset="0"/>
                          <a:cs typeface="Arial" panose="020B0604020202020204" pitchFamily="34" charset="0"/>
                        </a:defRPr>
                      </a:lvl8pPr>
                      <a:lvl9pPr marL="2524125" defTabSz="179388" fontAlgn="base">
                        <a:spcBef>
                          <a:spcPct val="0"/>
                        </a:spcBef>
                        <a:spcAft>
                          <a:spcPct val="20000"/>
                        </a:spcAft>
                        <a:buFont typeface="Arial" panose="020B0604020202020204" pitchFamily="34" charset="0"/>
                        <a:defRPr>
                          <a:solidFill>
                            <a:schemeClr val="bg2"/>
                          </a:solidFill>
                          <a:latin typeface="Arial" panose="020B0604020202020204" pitchFamily="34" charset="0"/>
                          <a:cs typeface="Arial" panose="020B0604020202020204" pitchFamily="34" charset="0"/>
                        </a:defRPr>
                      </a:lvl9pPr>
                    </a:lstStyle>
                    <a:p>
                      <a:pPr marL="0" marR="0" lvl="0" indent="0" algn="l" defTabSz="179388" rtl="0" eaLnBrk="1" fontAlgn="base" latinLnBrk="0" hangingPunct="1">
                        <a:lnSpc>
                          <a:spcPct val="100000"/>
                        </a:lnSpc>
                        <a:spcBef>
                          <a:spcPct val="20000"/>
                        </a:spcBef>
                        <a:spcAft>
                          <a:spcPct val="10000"/>
                        </a:spcAft>
                        <a:buClrTx/>
                        <a:buSzPct val="90000"/>
                        <a:buFont typeface="Arial" panose="020B0604020202020204" pitchFamily="34" charset="0"/>
                        <a:buNone/>
                        <a:tabLst/>
                      </a:pPr>
                      <a:r>
                        <a:rPr kumimoji="0" lang="en-US" altLang="en-US" sz="1300" b="1" i="0" u="none" strike="noStrike" cap="none" normalizeH="0" baseline="0" dirty="0" smtClean="0">
                          <a:ln>
                            <a:noFill/>
                          </a:ln>
                          <a:solidFill>
                            <a:schemeClr val="bg1"/>
                          </a:solidFill>
                          <a:effectLst/>
                          <a:latin typeface="Arial" panose="020B0604020202020204" pitchFamily="34" charset="0"/>
                          <a:cs typeface="Arial" panose="020B0604020202020204" pitchFamily="34" charset="0"/>
                        </a:rPr>
                        <a:t>Market Practices - Stress testing practices vary across market participants</a:t>
                      </a:r>
                    </a:p>
                  </a:txBody>
                  <a:tcPr marL="45720" marR="45720" marT="27432" marB="27432"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a:noFill/>
                    </a:lnTlToBr>
                    <a:lnBlToTr>
                      <a:noFill/>
                    </a:lnBlToTr>
                    <a:solidFill>
                      <a:schemeClr val="tx2"/>
                    </a:solidFill>
                  </a:tcPr>
                </a:tc>
              </a:tr>
              <a:tr h="1656891">
                <a:tc>
                  <a:txBody>
                    <a:bodyPr/>
                    <a:lstStyle>
                      <a:lvl1pPr defTabSz="179388">
                        <a:buFont typeface="Arial" panose="020B0604020202020204" pitchFamily="34" charset="0"/>
                        <a:defRPr>
                          <a:solidFill>
                            <a:schemeClr val="bg2"/>
                          </a:solidFill>
                          <a:latin typeface="Arial" panose="020B0604020202020204" pitchFamily="34" charset="0"/>
                          <a:cs typeface="Arial" panose="020B0604020202020204" pitchFamily="34" charset="0"/>
                        </a:defRPr>
                      </a:lvl1pPr>
                      <a:lvl2pPr marL="233363" indent="-231775" defTabSz="179388">
                        <a:spcBef>
                          <a:spcPct val="0"/>
                        </a:spcBef>
                        <a:defRPr>
                          <a:solidFill>
                            <a:schemeClr val="bg2"/>
                          </a:solidFill>
                          <a:latin typeface="Arial" panose="020B0604020202020204" pitchFamily="34" charset="0"/>
                          <a:cs typeface="Arial" panose="020B0604020202020204" pitchFamily="34" charset="0"/>
                        </a:defRPr>
                      </a:lvl2pPr>
                      <a:lvl3pPr marL="342900" indent="173038" defTabSz="179388">
                        <a:spcBef>
                          <a:spcPct val="0"/>
                        </a:spcBef>
                        <a:buFont typeface="Arial" panose="020B0604020202020204" pitchFamily="34" charset="0"/>
                        <a:defRPr>
                          <a:solidFill>
                            <a:schemeClr val="bg2"/>
                          </a:solidFill>
                          <a:latin typeface="Arial" panose="020B0604020202020204" pitchFamily="34" charset="0"/>
                          <a:cs typeface="Arial" panose="020B0604020202020204" pitchFamily="34" charset="0"/>
                        </a:defRPr>
                      </a:lvl3pPr>
                      <a:lvl4pPr marL="625475" defTabSz="179388">
                        <a:spcBef>
                          <a:spcPct val="0"/>
                        </a:spcBef>
                        <a:defRPr>
                          <a:solidFill>
                            <a:schemeClr val="bg2"/>
                          </a:solidFill>
                          <a:latin typeface="Arial" panose="020B0604020202020204" pitchFamily="34" charset="0"/>
                          <a:cs typeface="Arial" panose="020B0604020202020204" pitchFamily="34" charset="0"/>
                        </a:defRPr>
                      </a:lvl4pPr>
                      <a:lvl5pPr marL="804863" defTabSz="179388">
                        <a:spcBef>
                          <a:spcPct val="0"/>
                        </a:spcBef>
                        <a:buFont typeface="Arial" panose="020B0604020202020204" pitchFamily="34" charset="0"/>
                        <a:defRPr>
                          <a:solidFill>
                            <a:schemeClr val="bg2"/>
                          </a:solidFill>
                          <a:latin typeface="Arial" panose="020B0604020202020204" pitchFamily="34" charset="0"/>
                          <a:cs typeface="Arial" panose="020B0604020202020204" pitchFamily="34" charset="0"/>
                        </a:defRPr>
                      </a:lvl5pPr>
                      <a:lvl6pPr marL="1262063" defTabSz="179388" fontAlgn="base">
                        <a:spcBef>
                          <a:spcPct val="0"/>
                        </a:spcBef>
                        <a:spcAft>
                          <a:spcPct val="20000"/>
                        </a:spcAft>
                        <a:buFont typeface="Arial" panose="020B0604020202020204" pitchFamily="34" charset="0"/>
                        <a:defRPr>
                          <a:solidFill>
                            <a:schemeClr val="bg2"/>
                          </a:solidFill>
                          <a:latin typeface="Arial" panose="020B0604020202020204" pitchFamily="34" charset="0"/>
                          <a:cs typeface="Arial" panose="020B0604020202020204" pitchFamily="34" charset="0"/>
                        </a:defRPr>
                      </a:lvl6pPr>
                      <a:lvl7pPr marL="1719263" defTabSz="179388" fontAlgn="base">
                        <a:spcBef>
                          <a:spcPct val="0"/>
                        </a:spcBef>
                        <a:spcAft>
                          <a:spcPct val="20000"/>
                        </a:spcAft>
                        <a:buFont typeface="Arial" panose="020B0604020202020204" pitchFamily="34" charset="0"/>
                        <a:defRPr>
                          <a:solidFill>
                            <a:schemeClr val="bg2"/>
                          </a:solidFill>
                          <a:latin typeface="Arial" panose="020B0604020202020204" pitchFamily="34" charset="0"/>
                          <a:cs typeface="Arial" panose="020B0604020202020204" pitchFamily="34" charset="0"/>
                        </a:defRPr>
                      </a:lvl7pPr>
                      <a:lvl8pPr marL="2176463" defTabSz="179388" fontAlgn="base">
                        <a:spcBef>
                          <a:spcPct val="0"/>
                        </a:spcBef>
                        <a:spcAft>
                          <a:spcPct val="20000"/>
                        </a:spcAft>
                        <a:buFont typeface="Arial" panose="020B0604020202020204" pitchFamily="34" charset="0"/>
                        <a:defRPr>
                          <a:solidFill>
                            <a:schemeClr val="bg2"/>
                          </a:solidFill>
                          <a:latin typeface="Arial" panose="020B0604020202020204" pitchFamily="34" charset="0"/>
                          <a:cs typeface="Arial" panose="020B0604020202020204" pitchFamily="34" charset="0"/>
                        </a:defRPr>
                      </a:lvl8pPr>
                      <a:lvl9pPr marL="2633663" defTabSz="179388" fontAlgn="base">
                        <a:spcBef>
                          <a:spcPct val="0"/>
                        </a:spcBef>
                        <a:spcAft>
                          <a:spcPct val="20000"/>
                        </a:spcAft>
                        <a:buFont typeface="Arial" panose="020B0604020202020204" pitchFamily="34" charset="0"/>
                        <a:defRPr>
                          <a:solidFill>
                            <a:schemeClr val="bg2"/>
                          </a:solidFill>
                          <a:latin typeface="Arial" panose="020B0604020202020204" pitchFamily="34" charset="0"/>
                          <a:cs typeface="Arial" panose="020B0604020202020204" pitchFamily="34" charset="0"/>
                        </a:defRPr>
                      </a:lvl9pPr>
                    </a:lstStyle>
                    <a:p>
                      <a:pPr marL="233363" marR="0" lvl="1" indent="-231775" algn="l" defTabSz="179388" rtl="0" eaLnBrk="1" fontAlgn="base" latinLnBrk="0" hangingPunct="1">
                        <a:lnSpc>
                          <a:spcPct val="100000"/>
                        </a:lnSpc>
                        <a:spcBef>
                          <a:spcPct val="0"/>
                        </a:spcBef>
                        <a:spcAft>
                          <a:spcPct val="20000"/>
                        </a:spcAft>
                        <a:buClr>
                          <a:schemeClr val="tx1"/>
                        </a:buClr>
                        <a:buSzTx/>
                        <a:buFontTx/>
                        <a:buChar char="•"/>
                        <a:tabLst/>
                      </a:pPr>
                      <a:r>
                        <a:rPr kumimoji="0" lang="en-US" altLang="en-US" sz="13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Significant challenge to implement enterprise wide stress testing frameworks that link macro-economic scenarios to changes in all relevant risk factors (credit, market, liquidity, operational, etc.) </a:t>
                      </a:r>
                    </a:p>
                    <a:p>
                      <a:pPr marL="233363" marR="0" lvl="1" indent="-231775" algn="l" defTabSz="179388" rtl="0" eaLnBrk="1" fontAlgn="base" latinLnBrk="0" hangingPunct="1">
                        <a:lnSpc>
                          <a:spcPct val="100000"/>
                        </a:lnSpc>
                        <a:spcBef>
                          <a:spcPct val="0"/>
                        </a:spcBef>
                        <a:spcAft>
                          <a:spcPct val="20000"/>
                        </a:spcAft>
                        <a:buClr>
                          <a:schemeClr val="tx1"/>
                        </a:buClr>
                        <a:buSzTx/>
                        <a:buFontTx/>
                        <a:buChar char="•"/>
                        <a:tabLst/>
                      </a:pPr>
                      <a:r>
                        <a:rPr kumimoji="0" lang="en-US" altLang="en-US" sz="13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Stress testing is typically used in the context of management of individual risk areas</a:t>
                      </a:r>
                    </a:p>
                    <a:p>
                      <a:pPr marL="515937" marR="0" lvl="2" indent="-285750" algn="l" defTabSz="179388" rtl="0" eaLnBrk="1" fontAlgn="base" latinLnBrk="0" hangingPunct="1">
                        <a:lnSpc>
                          <a:spcPct val="100000"/>
                        </a:lnSpc>
                        <a:spcBef>
                          <a:spcPct val="0"/>
                        </a:spcBef>
                        <a:spcAft>
                          <a:spcPct val="20000"/>
                        </a:spcAft>
                        <a:buClr>
                          <a:schemeClr val="tx1"/>
                        </a:buClr>
                        <a:buSzTx/>
                        <a:buFont typeface="Arial" panose="020B0604020202020204" pitchFamily="34" charset="0"/>
                        <a:buChar char="-"/>
                        <a:tabLst/>
                      </a:pPr>
                      <a:r>
                        <a:rPr kumimoji="0" lang="en-US" altLang="en-US" sz="13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Ad-hoc stress test for different credit portfolio and industry concentrations</a:t>
                      </a:r>
                    </a:p>
                    <a:p>
                      <a:pPr marL="515937" marR="0" lvl="2" indent="-285750" algn="l" defTabSz="179388" rtl="0" eaLnBrk="1" fontAlgn="base" latinLnBrk="0" hangingPunct="1">
                        <a:lnSpc>
                          <a:spcPct val="100000"/>
                        </a:lnSpc>
                        <a:spcBef>
                          <a:spcPct val="0"/>
                        </a:spcBef>
                        <a:spcAft>
                          <a:spcPct val="20000"/>
                        </a:spcAft>
                        <a:buClr>
                          <a:schemeClr val="tx1"/>
                        </a:buClr>
                        <a:buSzTx/>
                        <a:buFont typeface="Arial" panose="020B0604020202020204" pitchFamily="34" charset="0"/>
                        <a:buChar char="-"/>
                        <a:tabLst/>
                      </a:pPr>
                      <a:r>
                        <a:rPr kumimoji="0" lang="en-US" altLang="en-US" sz="13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Balance sheet stress tests (interest rate and liquidity) prepared part of ALCO process, starting to incorporate other risks and overall capital adequacy (better practices). </a:t>
                      </a:r>
                    </a:p>
                    <a:p>
                      <a:pPr marL="515937" marR="0" lvl="2" indent="-285750" algn="l" defTabSz="179388" rtl="0" eaLnBrk="1" fontAlgn="base" latinLnBrk="0" hangingPunct="1">
                        <a:lnSpc>
                          <a:spcPct val="100000"/>
                        </a:lnSpc>
                        <a:spcBef>
                          <a:spcPct val="0"/>
                        </a:spcBef>
                        <a:spcAft>
                          <a:spcPct val="20000"/>
                        </a:spcAft>
                        <a:buClr>
                          <a:schemeClr val="tx1"/>
                        </a:buClr>
                        <a:buSzTx/>
                        <a:buFont typeface="Arial" panose="020B0604020202020204" pitchFamily="34" charset="0"/>
                        <a:buChar char="-"/>
                        <a:tabLst/>
                      </a:pPr>
                      <a:r>
                        <a:rPr kumimoji="0" lang="en-US" altLang="en-US" sz="13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Stress testing of trading books under various scenarios </a:t>
                      </a:r>
                    </a:p>
                    <a:p>
                      <a:pPr marL="515937" marR="0" lvl="2" indent="-285750" algn="l" defTabSz="179388" rtl="0" eaLnBrk="1" fontAlgn="base" latinLnBrk="0" hangingPunct="1">
                        <a:lnSpc>
                          <a:spcPct val="100000"/>
                        </a:lnSpc>
                        <a:spcBef>
                          <a:spcPct val="0"/>
                        </a:spcBef>
                        <a:spcAft>
                          <a:spcPct val="20000"/>
                        </a:spcAft>
                        <a:buClr>
                          <a:schemeClr val="tx1"/>
                        </a:buClr>
                        <a:buSzTx/>
                        <a:buFont typeface="Arial" panose="020B0604020202020204" pitchFamily="34" charset="0"/>
                        <a:buChar char="-"/>
                        <a:tabLst/>
                      </a:pPr>
                      <a:r>
                        <a:rPr kumimoji="0" lang="en-US" altLang="en-US" sz="13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Model sensitivity test in market and credit risk model implementation and validation</a:t>
                      </a:r>
                    </a:p>
                  </a:txBody>
                  <a:tcPr marL="45720" marR="45720" marT="27432" marB="27432"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bl>
          </a:graphicData>
        </a:graphic>
      </p:graphicFrame>
      <p:sp>
        <p:nvSpPr>
          <p:cNvPr id="6" name="Slide Number Placeholder 3"/>
          <p:cNvSpPr txBox="1">
            <a:spLocks/>
          </p:cNvSpPr>
          <p:nvPr/>
        </p:nvSpPr>
        <p:spPr bwMode="auto">
          <a:xfrm>
            <a:off x="356934" y="6350002"/>
            <a:ext cx="552283" cy="35844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defPPr>
              <a:defRPr lang="en-US"/>
            </a:defPPr>
            <a:lvl1pPr algn="l" rtl="0" fontAlgn="base">
              <a:spcBef>
                <a:spcPct val="0"/>
              </a:spcBef>
              <a:spcAft>
                <a:spcPct val="0"/>
              </a:spcAft>
              <a:defRPr sz="1100" b="0" kern="1200">
                <a:solidFill>
                  <a:srgbClr val="7F7F7F"/>
                </a:solidFill>
                <a:latin typeface="Arial"/>
                <a:ea typeface="+mn-ea"/>
                <a:cs typeface="Arial"/>
              </a:defRPr>
            </a:lvl1pPr>
            <a:lvl2pPr marL="4572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2pPr>
            <a:lvl3pPr marL="9144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3pPr>
            <a:lvl4pPr marL="13716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4pPr>
            <a:lvl5pPr marL="18288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5pPr>
            <a:lvl6pPr marL="2286000" algn="l" defTabSz="914400" rtl="0" eaLnBrk="1" latinLnBrk="0" hangingPunct="1">
              <a:defRPr sz="1600" b="1" kern="1200">
                <a:solidFill>
                  <a:schemeClr val="tx1"/>
                </a:solidFill>
                <a:latin typeface="Trebuchet MS" pitchFamily="34" charset="0"/>
                <a:ea typeface="+mn-ea"/>
                <a:cs typeface="Times New Roman" pitchFamily="18" charset="0"/>
              </a:defRPr>
            </a:lvl6pPr>
            <a:lvl7pPr marL="2743200" algn="l" defTabSz="914400" rtl="0" eaLnBrk="1" latinLnBrk="0" hangingPunct="1">
              <a:defRPr sz="1600" b="1" kern="1200">
                <a:solidFill>
                  <a:schemeClr val="tx1"/>
                </a:solidFill>
                <a:latin typeface="Trebuchet MS" pitchFamily="34" charset="0"/>
                <a:ea typeface="+mn-ea"/>
                <a:cs typeface="Times New Roman" pitchFamily="18" charset="0"/>
              </a:defRPr>
            </a:lvl7pPr>
            <a:lvl8pPr marL="3200400" algn="l" defTabSz="914400" rtl="0" eaLnBrk="1" latinLnBrk="0" hangingPunct="1">
              <a:defRPr sz="1600" b="1" kern="1200">
                <a:solidFill>
                  <a:schemeClr val="tx1"/>
                </a:solidFill>
                <a:latin typeface="Trebuchet MS" pitchFamily="34" charset="0"/>
                <a:ea typeface="+mn-ea"/>
                <a:cs typeface="Times New Roman" pitchFamily="18" charset="0"/>
              </a:defRPr>
            </a:lvl8pPr>
            <a:lvl9pPr marL="3657600" algn="l" defTabSz="914400" rtl="0" eaLnBrk="1" latinLnBrk="0" hangingPunct="1">
              <a:defRPr sz="1600" b="1" kern="1200">
                <a:solidFill>
                  <a:schemeClr val="tx1"/>
                </a:solidFill>
                <a:latin typeface="Trebuchet MS" pitchFamily="34" charset="0"/>
                <a:ea typeface="+mn-ea"/>
                <a:cs typeface="Times New Roman"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fld id="{8CD079F0-CA9F-B640-8E87-DAB80C0163A1}" type="slidenum">
              <a:rPr kumimoji="0" lang="en-US" sz="1100" b="0" i="0" u="none" strike="noStrike" kern="1200" cap="none" spc="0" normalizeH="0" baseline="0" noProof="0" smtClean="0">
                <a:ln>
                  <a:noFill/>
                </a:ln>
                <a:solidFill>
                  <a:schemeClr val="tx1"/>
                </a:solidFill>
                <a:effectLst/>
                <a:uLnTx/>
                <a:uFillTx/>
                <a:latin typeface="+mn-lt"/>
                <a:cs typeface="Times New Roman" panose="02020603050405020304" pitchFamily="18" charset="0"/>
              </a:rPr>
              <a:pPr marL="0" marR="0" lvl="0" indent="0" algn="l" defTabSz="914400" rtl="0" eaLnBrk="1" fontAlgn="base" latinLnBrk="0" hangingPunct="1">
                <a:lnSpc>
                  <a:spcPct val="100000"/>
                </a:lnSpc>
                <a:spcBef>
                  <a:spcPct val="0"/>
                </a:spcBef>
                <a:spcAft>
                  <a:spcPct val="0"/>
                </a:spcAft>
                <a:buClrTx/>
                <a:buSzTx/>
                <a:buFontTx/>
                <a:buNone/>
                <a:tabLst/>
                <a:defRPr/>
              </a:pPr>
              <a:t>26</a:t>
            </a:fld>
            <a:endParaRPr kumimoji="0" lang="en-US" sz="1100" b="0" i="0" u="none" strike="noStrike" kern="1200" cap="none" spc="0" normalizeH="0" baseline="0" noProof="0" dirty="0">
              <a:ln>
                <a:noFill/>
              </a:ln>
              <a:solidFill>
                <a:schemeClr val="tx1"/>
              </a:solidFill>
              <a:effectLst/>
              <a:uLnTx/>
              <a:uFillTx/>
              <a:latin typeface="+mn-lt"/>
              <a:cs typeface="Times New Roman" panose="02020603050405020304" pitchFamily="18" charset="0"/>
            </a:endParaRPr>
          </a:p>
        </p:txBody>
      </p:sp>
    </p:spTree>
    <p:extLst>
      <p:ext uri="{BB962C8B-B14F-4D97-AF65-F5344CB8AC3E}">
        <p14:creationId xmlns:p14="http://schemas.microsoft.com/office/powerpoint/2010/main" val="33033087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idx="4294967295"/>
          </p:nvPr>
        </p:nvSpPr>
        <p:spPr>
          <a:xfrm>
            <a:off x="279401" y="363537"/>
            <a:ext cx="8285162" cy="636588"/>
          </a:xfrm>
          <a:noFill/>
          <a:ln w="9525">
            <a:noFill/>
            <a:miter lim="800000"/>
            <a:headEnd/>
            <a:tailEnd/>
          </a:ln>
        </p:spPr>
        <p:txBody>
          <a:bodyPr vert="horz" wrap="square" lIns="0" tIns="0" rIns="0" bIns="0" numCol="1" anchor="t" anchorCtr="0" compatLnSpc="1">
            <a:prstTxWarp prst="textNoShape">
              <a:avLst/>
            </a:prstTxWarp>
            <a:normAutofit fontScale="90000"/>
          </a:bodyPr>
          <a:lstStyle/>
          <a:p>
            <a:r>
              <a:rPr lang="en-US" b="1" kern="1200" cap="none" dirty="0">
                <a:solidFill>
                  <a:srgbClr val="021F43"/>
                </a:solidFill>
                <a:cs typeface="Times New Roman" pitchFamily="18" charset="0"/>
              </a:rPr>
              <a:t>Example of a stress testing framework</a:t>
            </a:r>
            <a:br>
              <a:rPr lang="en-US" b="1" kern="1200" cap="none" dirty="0">
                <a:solidFill>
                  <a:srgbClr val="021F43"/>
                </a:solidFill>
                <a:cs typeface="Times New Roman" pitchFamily="18" charset="0"/>
              </a:rPr>
            </a:br>
            <a:endParaRPr lang="en-US" b="1" kern="1200" cap="none" dirty="0">
              <a:solidFill>
                <a:srgbClr val="021F43"/>
              </a:solidFill>
              <a:cs typeface="Times New Roman" pitchFamily="18" charset="0"/>
            </a:endParaRPr>
          </a:p>
        </p:txBody>
      </p:sp>
      <p:grpSp>
        <p:nvGrpSpPr>
          <p:cNvPr id="267267" name="Group 3"/>
          <p:cNvGrpSpPr>
            <a:grpSpLocks/>
          </p:cNvGrpSpPr>
          <p:nvPr/>
        </p:nvGrpSpPr>
        <p:grpSpPr bwMode="auto">
          <a:xfrm>
            <a:off x="406400" y="1092200"/>
            <a:ext cx="8416925" cy="5118100"/>
            <a:chOff x="256" y="688"/>
            <a:chExt cx="5302" cy="3224"/>
          </a:xfrm>
        </p:grpSpPr>
        <p:sp>
          <p:nvSpPr>
            <p:cNvPr id="144388" name="Rectangle 4"/>
            <p:cNvSpPr>
              <a:spLocks noChangeArrowheads="1"/>
            </p:cNvSpPr>
            <p:nvPr/>
          </p:nvSpPr>
          <p:spPr bwMode="auto">
            <a:xfrm>
              <a:off x="3723" y="1475"/>
              <a:ext cx="1820" cy="1400"/>
            </a:xfrm>
            <a:prstGeom prst="rect">
              <a:avLst/>
            </a:prstGeom>
            <a:solidFill>
              <a:srgbClr val="EAEAEA"/>
            </a:solidFill>
            <a:ln w="9525">
              <a:solidFill>
                <a:srgbClr val="000000"/>
              </a:solidFill>
              <a:miter lim="800000"/>
              <a:headEnd/>
              <a:tailEnd/>
            </a:ln>
          </p:spPr>
          <p:txBody>
            <a:bodyPr wrap="none" anchor="ctr"/>
            <a:lstStyle/>
            <a:p>
              <a:pPr>
                <a:lnSpc>
                  <a:spcPct val="110000"/>
                </a:lnSpc>
                <a:spcBef>
                  <a:spcPct val="5000"/>
                </a:spcBef>
                <a:spcAft>
                  <a:spcPct val="5000"/>
                </a:spcAft>
                <a:buClr>
                  <a:srgbClr val="FFD200"/>
                </a:buClr>
                <a:buSzPct val="75000"/>
                <a:buFont typeface="Arial" pitchFamily="34" charset="0"/>
                <a:buChar char="►"/>
                <a:defRPr/>
              </a:pPr>
              <a:endParaRPr lang="en-US" sz="1400">
                <a:solidFill>
                  <a:srgbClr val="1C1C1C"/>
                </a:solidFill>
                <a:latin typeface="+mn-lt"/>
                <a:cs typeface="Arial" pitchFamily="34" charset="0"/>
              </a:endParaRPr>
            </a:p>
          </p:txBody>
        </p:sp>
        <p:sp>
          <p:nvSpPr>
            <p:cNvPr id="144389" name="Rectangle 5"/>
            <p:cNvSpPr>
              <a:spLocks noChangeArrowheads="1"/>
            </p:cNvSpPr>
            <p:nvPr/>
          </p:nvSpPr>
          <p:spPr bwMode="auto">
            <a:xfrm>
              <a:off x="267" y="1476"/>
              <a:ext cx="967" cy="2125"/>
            </a:xfrm>
            <a:prstGeom prst="rect">
              <a:avLst/>
            </a:prstGeom>
            <a:solidFill>
              <a:srgbClr val="EAEAEA"/>
            </a:solidFill>
            <a:ln w="9525">
              <a:solidFill>
                <a:srgbClr val="000000"/>
              </a:solidFill>
              <a:miter lim="800000"/>
              <a:headEnd/>
              <a:tailEnd/>
            </a:ln>
          </p:spPr>
          <p:txBody>
            <a:bodyPr wrap="none" anchor="ctr"/>
            <a:lstStyle/>
            <a:p>
              <a:pPr>
                <a:lnSpc>
                  <a:spcPct val="110000"/>
                </a:lnSpc>
                <a:spcBef>
                  <a:spcPct val="5000"/>
                </a:spcBef>
                <a:spcAft>
                  <a:spcPct val="5000"/>
                </a:spcAft>
                <a:buClr>
                  <a:srgbClr val="FFD200"/>
                </a:buClr>
                <a:buSzPct val="75000"/>
                <a:buFont typeface="Arial" pitchFamily="34" charset="0"/>
                <a:buChar char="►"/>
                <a:defRPr/>
              </a:pPr>
              <a:endParaRPr lang="en-US" sz="1400">
                <a:solidFill>
                  <a:srgbClr val="1C1C1C"/>
                </a:solidFill>
                <a:latin typeface="+mn-lt"/>
                <a:cs typeface="Arial" pitchFamily="34" charset="0"/>
              </a:endParaRPr>
            </a:p>
          </p:txBody>
        </p:sp>
        <p:sp>
          <p:nvSpPr>
            <p:cNvPr id="144390" name="Text Box 6"/>
            <p:cNvSpPr txBox="1">
              <a:spLocks noChangeArrowheads="1"/>
            </p:cNvSpPr>
            <p:nvPr/>
          </p:nvSpPr>
          <p:spPr bwMode="auto">
            <a:xfrm>
              <a:off x="302" y="1461"/>
              <a:ext cx="861" cy="288"/>
            </a:xfrm>
            <a:prstGeom prst="rect">
              <a:avLst/>
            </a:prstGeom>
            <a:noFill/>
            <a:ln w="9525">
              <a:noFill/>
              <a:miter lim="800000"/>
              <a:headEnd/>
              <a:tailEnd/>
            </a:ln>
          </p:spPr>
          <p:txBody>
            <a:bodyPr>
              <a:spAutoFit/>
            </a:bodyPr>
            <a:lstStyle/>
            <a:p>
              <a:pPr algn="ctr">
                <a:spcBef>
                  <a:spcPct val="50000"/>
                </a:spcBef>
                <a:defRPr/>
              </a:pPr>
              <a:r>
                <a:rPr lang="en-US" sz="1200">
                  <a:solidFill>
                    <a:srgbClr val="000000"/>
                  </a:solidFill>
                  <a:latin typeface="+mn-lt"/>
                  <a:cs typeface="Arial" pitchFamily="34" charset="0"/>
                </a:rPr>
                <a:t>Identify the key risks</a:t>
              </a:r>
            </a:p>
          </p:txBody>
        </p:sp>
        <p:sp>
          <p:nvSpPr>
            <p:cNvPr id="144391" name="Rectangle 7"/>
            <p:cNvSpPr>
              <a:spLocks noChangeArrowheads="1"/>
            </p:cNvSpPr>
            <p:nvPr/>
          </p:nvSpPr>
          <p:spPr bwMode="auto">
            <a:xfrm>
              <a:off x="337" y="1716"/>
              <a:ext cx="826" cy="216"/>
            </a:xfrm>
            <a:prstGeom prst="rect">
              <a:avLst/>
            </a:prstGeom>
            <a:solidFill>
              <a:srgbClr val="B2B2B2"/>
            </a:solidFill>
            <a:ln w="9525">
              <a:solidFill>
                <a:srgbClr val="000000"/>
              </a:solidFill>
              <a:miter lim="800000"/>
              <a:headEnd/>
              <a:tailEnd/>
            </a:ln>
          </p:spPr>
          <p:txBody>
            <a:bodyPr wrap="none" anchor="ctr"/>
            <a:lstStyle/>
            <a:p>
              <a:pPr algn="ctr">
                <a:defRPr/>
              </a:pPr>
              <a:r>
                <a:rPr lang="en-US" sz="1200">
                  <a:solidFill>
                    <a:srgbClr val="000000"/>
                  </a:solidFill>
                  <a:latin typeface="+mn-lt"/>
                  <a:cs typeface="Arial" pitchFamily="34" charset="0"/>
                </a:rPr>
                <a:t>Credit Risk</a:t>
              </a:r>
            </a:p>
          </p:txBody>
        </p:sp>
        <p:sp>
          <p:nvSpPr>
            <p:cNvPr id="144392" name="Rectangle 8"/>
            <p:cNvSpPr>
              <a:spLocks noChangeArrowheads="1"/>
            </p:cNvSpPr>
            <p:nvPr/>
          </p:nvSpPr>
          <p:spPr bwMode="auto">
            <a:xfrm>
              <a:off x="337" y="3082"/>
              <a:ext cx="826" cy="216"/>
            </a:xfrm>
            <a:prstGeom prst="rect">
              <a:avLst/>
            </a:prstGeom>
            <a:solidFill>
              <a:srgbClr val="B2B2B2"/>
            </a:solidFill>
            <a:ln w="9525">
              <a:solidFill>
                <a:srgbClr val="000000"/>
              </a:solidFill>
              <a:miter lim="800000"/>
              <a:headEnd/>
              <a:tailEnd/>
            </a:ln>
          </p:spPr>
          <p:txBody>
            <a:bodyPr wrap="none" anchor="ctr"/>
            <a:lstStyle/>
            <a:p>
              <a:pPr algn="ctr">
                <a:defRPr/>
              </a:pPr>
              <a:r>
                <a:rPr lang="en-US" sz="1200">
                  <a:solidFill>
                    <a:srgbClr val="000000"/>
                  </a:solidFill>
                  <a:latin typeface="+mn-lt"/>
                  <a:cs typeface="Arial" pitchFamily="34" charset="0"/>
                </a:rPr>
                <a:t>Reputational</a:t>
              </a:r>
            </a:p>
            <a:p>
              <a:pPr algn="ctr">
                <a:defRPr/>
              </a:pPr>
              <a:r>
                <a:rPr lang="en-US" sz="1200">
                  <a:solidFill>
                    <a:srgbClr val="000000"/>
                  </a:solidFill>
                  <a:latin typeface="+mn-lt"/>
                  <a:cs typeface="Arial" pitchFamily="34" charset="0"/>
                </a:rPr>
                <a:t> Risk</a:t>
              </a:r>
            </a:p>
          </p:txBody>
        </p:sp>
        <p:sp>
          <p:nvSpPr>
            <p:cNvPr id="144393" name="Rectangle 9"/>
            <p:cNvSpPr>
              <a:spLocks noChangeArrowheads="1"/>
            </p:cNvSpPr>
            <p:nvPr/>
          </p:nvSpPr>
          <p:spPr bwMode="auto">
            <a:xfrm>
              <a:off x="337" y="2262"/>
              <a:ext cx="826" cy="217"/>
            </a:xfrm>
            <a:prstGeom prst="rect">
              <a:avLst/>
            </a:prstGeom>
            <a:solidFill>
              <a:srgbClr val="B2B2B2"/>
            </a:solidFill>
            <a:ln w="9525">
              <a:solidFill>
                <a:srgbClr val="000000"/>
              </a:solidFill>
              <a:miter lim="800000"/>
              <a:headEnd/>
              <a:tailEnd/>
            </a:ln>
          </p:spPr>
          <p:txBody>
            <a:bodyPr wrap="none" anchor="ctr"/>
            <a:lstStyle/>
            <a:p>
              <a:pPr algn="ctr">
                <a:defRPr/>
              </a:pPr>
              <a:r>
                <a:rPr lang="en-US" sz="1200">
                  <a:solidFill>
                    <a:srgbClr val="000000"/>
                  </a:solidFill>
                  <a:latin typeface="+mn-lt"/>
                  <a:cs typeface="Arial" pitchFamily="34" charset="0"/>
                </a:rPr>
                <a:t>Operational</a:t>
              </a:r>
            </a:p>
            <a:p>
              <a:pPr algn="ctr">
                <a:defRPr/>
              </a:pPr>
              <a:r>
                <a:rPr lang="en-US" sz="1200">
                  <a:solidFill>
                    <a:srgbClr val="000000"/>
                  </a:solidFill>
                  <a:latin typeface="+mn-lt"/>
                  <a:cs typeface="Arial" pitchFamily="34" charset="0"/>
                </a:rPr>
                <a:t> Risk</a:t>
              </a:r>
            </a:p>
          </p:txBody>
        </p:sp>
        <p:sp>
          <p:nvSpPr>
            <p:cNvPr id="144394" name="Rectangle 10"/>
            <p:cNvSpPr>
              <a:spLocks noChangeArrowheads="1"/>
            </p:cNvSpPr>
            <p:nvPr/>
          </p:nvSpPr>
          <p:spPr bwMode="auto">
            <a:xfrm>
              <a:off x="337" y="2808"/>
              <a:ext cx="826" cy="217"/>
            </a:xfrm>
            <a:prstGeom prst="rect">
              <a:avLst/>
            </a:prstGeom>
            <a:solidFill>
              <a:srgbClr val="B2B2B2"/>
            </a:solidFill>
            <a:ln w="9525">
              <a:solidFill>
                <a:srgbClr val="000000"/>
              </a:solidFill>
              <a:miter lim="800000"/>
              <a:headEnd/>
              <a:tailEnd/>
            </a:ln>
          </p:spPr>
          <p:txBody>
            <a:bodyPr wrap="none" anchor="ctr"/>
            <a:lstStyle/>
            <a:p>
              <a:pPr algn="ctr">
                <a:defRPr/>
              </a:pPr>
              <a:r>
                <a:rPr lang="en-US" sz="1200">
                  <a:solidFill>
                    <a:srgbClr val="000000"/>
                  </a:solidFill>
                  <a:latin typeface="+mn-lt"/>
                  <a:cs typeface="Arial" pitchFamily="34" charset="0"/>
                </a:rPr>
                <a:t>Interest rate</a:t>
              </a:r>
            </a:p>
            <a:p>
              <a:pPr algn="ctr">
                <a:defRPr/>
              </a:pPr>
              <a:r>
                <a:rPr lang="en-US" sz="1200">
                  <a:solidFill>
                    <a:srgbClr val="000000"/>
                  </a:solidFill>
                  <a:latin typeface="+mn-lt"/>
                  <a:cs typeface="Arial" pitchFamily="34" charset="0"/>
                </a:rPr>
                <a:t> Risk</a:t>
              </a:r>
            </a:p>
          </p:txBody>
        </p:sp>
        <p:sp>
          <p:nvSpPr>
            <p:cNvPr id="144395" name="Rectangle 11"/>
            <p:cNvSpPr>
              <a:spLocks noChangeArrowheads="1"/>
            </p:cNvSpPr>
            <p:nvPr/>
          </p:nvSpPr>
          <p:spPr bwMode="auto">
            <a:xfrm>
              <a:off x="337" y="2535"/>
              <a:ext cx="826" cy="217"/>
            </a:xfrm>
            <a:prstGeom prst="rect">
              <a:avLst/>
            </a:prstGeom>
            <a:solidFill>
              <a:srgbClr val="B2B2B2"/>
            </a:solidFill>
            <a:ln w="9525">
              <a:solidFill>
                <a:srgbClr val="000000"/>
              </a:solidFill>
              <a:miter lim="800000"/>
              <a:headEnd/>
              <a:tailEnd/>
            </a:ln>
          </p:spPr>
          <p:txBody>
            <a:bodyPr wrap="none" anchor="ctr"/>
            <a:lstStyle/>
            <a:p>
              <a:pPr algn="ctr">
                <a:defRPr/>
              </a:pPr>
              <a:r>
                <a:rPr lang="en-US" sz="1200">
                  <a:solidFill>
                    <a:srgbClr val="000000"/>
                  </a:solidFill>
                  <a:latin typeface="+mn-lt"/>
                  <a:cs typeface="Arial" pitchFamily="34" charset="0"/>
                </a:rPr>
                <a:t>Liquidity Risk</a:t>
              </a:r>
            </a:p>
          </p:txBody>
        </p:sp>
        <p:sp>
          <p:nvSpPr>
            <p:cNvPr id="144396" name="Rectangle 12"/>
            <p:cNvSpPr>
              <a:spLocks noChangeArrowheads="1"/>
            </p:cNvSpPr>
            <p:nvPr/>
          </p:nvSpPr>
          <p:spPr bwMode="auto">
            <a:xfrm>
              <a:off x="337" y="1989"/>
              <a:ext cx="826" cy="217"/>
            </a:xfrm>
            <a:prstGeom prst="rect">
              <a:avLst/>
            </a:prstGeom>
            <a:solidFill>
              <a:srgbClr val="B2B2B2"/>
            </a:solidFill>
            <a:ln w="9525">
              <a:solidFill>
                <a:srgbClr val="000000"/>
              </a:solidFill>
              <a:miter lim="800000"/>
              <a:headEnd/>
              <a:tailEnd/>
            </a:ln>
          </p:spPr>
          <p:txBody>
            <a:bodyPr wrap="none" anchor="ctr"/>
            <a:lstStyle/>
            <a:p>
              <a:pPr algn="ctr">
                <a:defRPr/>
              </a:pPr>
              <a:r>
                <a:rPr lang="en-US" sz="1200">
                  <a:solidFill>
                    <a:srgbClr val="000000"/>
                  </a:solidFill>
                  <a:latin typeface="+mn-lt"/>
                  <a:cs typeface="Arial" pitchFamily="34" charset="0"/>
                </a:rPr>
                <a:t>Market Risk</a:t>
              </a:r>
            </a:p>
          </p:txBody>
        </p:sp>
        <p:sp>
          <p:nvSpPr>
            <p:cNvPr id="144397" name="Rectangle 13"/>
            <p:cNvSpPr>
              <a:spLocks noChangeArrowheads="1"/>
            </p:cNvSpPr>
            <p:nvPr/>
          </p:nvSpPr>
          <p:spPr bwMode="auto">
            <a:xfrm>
              <a:off x="337" y="3355"/>
              <a:ext cx="826" cy="216"/>
            </a:xfrm>
            <a:prstGeom prst="rect">
              <a:avLst/>
            </a:prstGeom>
            <a:solidFill>
              <a:srgbClr val="B2B2B2"/>
            </a:solidFill>
            <a:ln w="9525">
              <a:solidFill>
                <a:srgbClr val="000000"/>
              </a:solidFill>
              <a:miter lim="800000"/>
              <a:headEnd/>
              <a:tailEnd/>
            </a:ln>
          </p:spPr>
          <p:txBody>
            <a:bodyPr wrap="none" anchor="ctr"/>
            <a:lstStyle/>
            <a:p>
              <a:pPr algn="ctr">
                <a:defRPr/>
              </a:pPr>
              <a:r>
                <a:rPr lang="en-US" sz="1200">
                  <a:solidFill>
                    <a:srgbClr val="000000"/>
                  </a:solidFill>
                  <a:latin typeface="+mn-lt"/>
                  <a:cs typeface="Arial" pitchFamily="34" charset="0"/>
                </a:rPr>
                <a:t>Other Risks</a:t>
              </a:r>
            </a:p>
          </p:txBody>
        </p:sp>
        <p:sp>
          <p:nvSpPr>
            <p:cNvPr id="144398" name="Rectangle 14"/>
            <p:cNvSpPr>
              <a:spLocks noChangeArrowheads="1"/>
            </p:cNvSpPr>
            <p:nvPr/>
          </p:nvSpPr>
          <p:spPr bwMode="auto">
            <a:xfrm>
              <a:off x="1416" y="1483"/>
              <a:ext cx="949" cy="304"/>
            </a:xfrm>
            <a:prstGeom prst="rect">
              <a:avLst/>
            </a:prstGeom>
            <a:solidFill>
              <a:srgbClr val="EAEAEA"/>
            </a:solidFill>
            <a:ln w="9525">
              <a:solidFill>
                <a:srgbClr val="000000"/>
              </a:solidFill>
              <a:miter lim="800000"/>
              <a:headEnd/>
              <a:tailEnd/>
            </a:ln>
          </p:spPr>
          <p:txBody>
            <a:bodyPr wrap="none" anchor="ctr"/>
            <a:lstStyle/>
            <a:p>
              <a:pPr algn="ctr">
                <a:defRPr/>
              </a:pPr>
              <a:r>
                <a:rPr lang="en-US" sz="1200">
                  <a:solidFill>
                    <a:srgbClr val="000000"/>
                  </a:solidFill>
                  <a:latin typeface="+mn-lt"/>
                  <a:cs typeface="Arial" pitchFamily="34" charset="0"/>
                </a:rPr>
                <a:t>Develop Base </a:t>
              </a:r>
            </a:p>
            <a:p>
              <a:pPr algn="ctr">
                <a:defRPr/>
              </a:pPr>
              <a:r>
                <a:rPr lang="en-US" sz="1200">
                  <a:solidFill>
                    <a:srgbClr val="000000"/>
                  </a:solidFill>
                  <a:latin typeface="+mn-lt"/>
                  <a:cs typeface="Arial" pitchFamily="34" charset="0"/>
                </a:rPr>
                <a:t>Scenario </a:t>
              </a:r>
            </a:p>
          </p:txBody>
        </p:sp>
        <p:sp>
          <p:nvSpPr>
            <p:cNvPr id="144399" name="Rectangle 15"/>
            <p:cNvSpPr>
              <a:spLocks noChangeArrowheads="1"/>
            </p:cNvSpPr>
            <p:nvPr/>
          </p:nvSpPr>
          <p:spPr bwMode="auto">
            <a:xfrm>
              <a:off x="1432" y="1973"/>
              <a:ext cx="932" cy="1622"/>
            </a:xfrm>
            <a:prstGeom prst="rect">
              <a:avLst/>
            </a:prstGeom>
            <a:solidFill>
              <a:srgbClr val="EAEAEA"/>
            </a:solidFill>
            <a:ln w="9525">
              <a:solidFill>
                <a:srgbClr val="000000"/>
              </a:solidFill>
              <a:miter lim="800000"/>
              <a:headEnd/>
              <a:tailEnd/>
            </a:ln>
          </p:spPr>
          <p:txBody>
            <a:bodyPr anchor="ctr"/>
            <a:lstStyle/>
            <a:p>
              <a:pPr marL="112713" indent="-112713" algn="ctr">
                <a:defRPr/>
              </a:pPr>
              <a:r>
                <a:rPr lang="en-US" sz="1200">
                  <a:solidFill>
                    <a:srgbClr val="000000"/>
                  </a:solidFill>
                  <a:latin typeface="+mn-lt"/>
                  <a:cs typeface="Arial" pitchFamily="34" charset="0"/>
                </a:rPr>
                <a:t>Identify stress scenarios</a:t>
              </a:r>
            </a:p>
            <a:p>
              <a:pPr marL="112713" indent="-112713">
                <a:defRPr/>
              </a:pPr>
              <a:endParaRPr lang="en-US" sz="1400">
                <a:solidFill>
                  <a:srgbClr val="000000"/>
                </a:solidFill>
                <a:latin typeface="+mn-lt"/>
                <a:cs typeface="Arial" pitchFamily="34" charset="0"/>
              </a:endParaRPr>
            </a:p>
            <a:p>
              <a:pPr marL="112713" indent="-112713">
                <a:buFontTx/>
                <a:buChar char="•"/>
                <a:defRPr/>
              </a:pPr>
              <a:r>
                <a:rPr lang="en-US" sz="1200">
                  <a:solidFill>
                    <a:srgbClr val="000000"/>
                  </a:solidFill>
                  <a:latin typeface="+mn-lt"/>
                  <a:cs typeface="Arial" pitchFamily="34" charset="0"/>
                </a:rPr>
                <a:t>Credit crises in US and Europe</a:t>
              </a:r>
            </a:p>
            <a:p>
              <a:pPr marL="112713" indent="-112713">
                <a:buFontTx/>
                <a:buChar char="•"/>
                <a:defRPr/>
              </a:pPr>
              <a:r>
                <a:rPr lang="en-US" sz="1200">
                  <a:solidFill>
                    <a:srgbClr val="000000"/>
                  </a:solidFill>
                  <a:latin typeface="+mn-lt"/>
                  <a:cs typeface="Arial" pitchFamily="34" charset="0"/>
                </a:rPr>
                <a:t>Losses in derivative positions</a:t>
              </a:r>
            </a:p>
            <a:p>
              <a:pPr marL="112713" indent="-112713">
                <a:buFontTx/>
                <a:buChar char="•"/>
                <a:defRPr/>
              </a:pPr>
              <a:r>
                <a:rPr lang="en-US" sz="1200">
                  <a:solidFill>
                    <a:srgbClr val="000000"/>
                  </a:solidFill>
                  <a:latin typeface="+mn-lt"/>
                  <a:cs typeface="Arial" pitchFamily="34" charset="0"/>
                </a:rPr>
                <a:t>Rating downgrade</a:t>
              </a:r>
            </a:p>
            <a:p>
              <a:pPr marL="112713" indent="-112713">
                <a:buFontTx/>
                <a:buChar char="•"/>
                <a:defRPr/>
              </a:pPr>
              <a:r>
                <a:rPr lang="en-US" sz="1200">
                  <a:solidFill>
                    <a:srgbClr val="000000"/>
                  </a:solidFill>
                  <a:latin typeface="+mn-lt"/>
                  <a:cs typeface="Arial" pitchFamily="34" charset="0"/>
                </a:rPr>
                <a:t>Funding crises</a:t>
              </a:r>
            </a:p>
          </p:txBody>
        </p:sp>
        <p:sp>
          <p:nvSpPr>
            <p:cNvPr id="144400" name="Rectangle 16"/>
            <p:cNvSpPr>
              <a:spLocks noChangeArrowheads="1"/>
            </p:cNvSpPr>
            <p:nvPr/>
          </p:nvSpPr>
          <p:spPr bwMode="auto">
            <a:xfrm>
              <a:off x="267" y="688"/>
              <a:ext cx="5265" cy="170"/>
            </a:xfrm>
            <a:prstGeom prst="rect">
              <a:avLst/>
            </a:prstGeom>
            <a:solidFill>
              <a:srgbClr val="B2B2B2"/>
            </a:solidFill>
            <a:ln w="9525">
              <a:solidFill>
                <a:srgbClr val="000000"/>
              </a:solidFill>
              <a:miter lim="800000"/>
              <a:headEnd/>
              <a:tailEnd/>
            </a:ln>
          </p:spPr>
          <p:txBody>
            <a:bodyPr wrap="none" anchor="ctr"/>
            <a:lstStyle/>
            <a:p>
              <a:pPr algn="ctr">
                <a:defRPr/>
              </a:pPr>
              <a:r>
                <a:rPr lang="en-US" sz="1400">
                  <a:solidFill>
                    <a:srgbClr val="000000"/>
                  </a:solidFill>
                  <a:latin typeface="+mn-lt"/>
                  <a:cs typeface="Arial" pitchFamily="34" charset="0"/>
                </a:rPr>
                <a:t>Board &amp; Senior Management Oversight</a:t>
              </a:r>
            </a:p>
          </p:txBody>
        </p:sp>
        <p:sp>
          <p:nvSpPr>
            <p:cNvPr id="144401" name="Rectangle 17"/>
            <p:cNvSpPr>
              <a:spLocks noChangeArrowheads="1"/>
            </p:cNvSpPr>
            <p:nvPr/>
          </p:nvSpPr>
          <p:spPr bwMode="auto">
            <a:xfrm>
              <a:off x="267" y="883"/>
              <a:ext cx="5265" cy="170"/>
            </a:xfrm>
            <a:prstGeom prst="rect">
              <a:avLst/>
            </a:prstGeom>
            <a:solidFill>
              <a:srgbClr val="EAEAEA"/>
            </a:solidFill>
            <a:ln w="9525">
              <a:solidFill>
                <a:srgbClr val="000000"/>
              </a:solidFill>
              <a:miter lim="800000"/>
              <a:headEnd/>
              <a:tailEnd/>
            </a:ln>
          </p:spPr>
          <p:txBody>
            <a:bodyPr wrap="none" anchor="ctr"/>
            <a:lstStyle/>
            <a:p>
              <a:pPr algn="ctr">
                <a:defRPr/>
              </a:pPr>
              <a:r>
                <a:rPr lang="en-US" sz="1400">
                  <a:solidFill>
                    <a:srgbClr val="000000"/>
                  </a:solidFill>
                  <a:latin typeface="+mn-lt"/>
                  <a:cs typeface="Arial" pitchFamily="34" charset="0"/>
                </a:rPr>
                <a:t>Business Strategy &amp; Risk Appetite</a:t>
              </a:r>
            </a:p>
          </p:txBody>
        </p:sp>
        <p:sp>
          <p:nvSpPr>
            <p:cNvPr id="144402" name="Rectangle 18"/>
            <p:cNvSpPr>
              <a:spLocks noChangeArrowheads="1"/>
            </p:cNvSpPr>
            <p:nvPr/>
          </p:nvSpPr>
          <p:spPr bwMode="auto">
            <a:xfrm>
              <a:off x="2572" y="1481"/>
              <a:ext cx="985" cy="2116"/>
            </a:xfrm>
            <a:prstGeom prst="rect">
              <a:avLst/>
            </a:prstGeom>
            <a:solidFill>
              <a:srgbClr val="B2B2B2"/>
            </a:solidFill>
            <a:ln w="9525">
              <a:solidFill>
                <a:srgbClr val="000000"/>
              </a:solidFill>
              <a:miter lim="800000"/>
              <a:headEnd/>
              <a:tailEnd/>
            </a:ln>
          </p:spPr>
          <p:txBody>
            <a:bodyPr anchor="ctr"/>
            <a:lstStyle/>
            <a:p>
              <a:pPr indent="1588" algn="ctr">
                <a:lnSpc>
                  <a:spcPct val="120000"/>
                </a:lnSpc>
                <a:defRPr/>
              </a:pPr>
              <a:r>
                <a:rPr lang="en-US" sz="1200">
                  <a:solidFill>
                    <a:srgbClr val="000000"/>
                  </a:solidFill>
                  <a:latin typeface="+mn-lt"/>
                  <a:cs typeface="Arial" pitchFamily="34" charset="0"/>
                </a:rPr>
                <a:t>Translate scenarios into model drivers</a:t>
              </a:r>
            </a:p>
            <a:p>
              <a:pPr indent="1588">
                <a:lnSpc>
                  <a:spcPct val="120000"/>
                </a:lnSpc>
                <a:defRPr/>
              </a:pPr>
              <a:endParaRPr lang="en-US" sz="1400">
                <a:solidFill>
                  <a:srgbClr val="000000"/>
                </a:solidFill>
                <a:latin typeface="+mn-lt"/>
                <a:cs typeface="Arial" pitchFamily="34" charset="0"/>
              </a:endParaRPr>
            </a:p>
            <a:p>
              <a:pPr indent="1588">
                <a:lnSpc>
                  <a:spcPct val="120000"/>
                </a:lnSpc>
                <a:defRPr/>
              </a:pPr>
              <a:r>
                <a:rPr lang="en-US" sz="1200">
                  <a:solidFill>
                    <a:srgbClr val="000000"/>
                  </a:solidFill>
                  <a:latin typeface="+mn-lt"/>
                  <a:cs typeface="Arial" pitchFamily="34" charset="0"/>
                </a:rPr>
                <a:t>Assess impact on risk parameters such as PD, LGD, etc, or business parameters such as lending growth, lower interest margin and macro-economic variables such as GDP</a:t>
              </a:r>
            </a:p>
          </p:txBody>
        </p:sp>
        <p:pic>
          <p:nvPicPr>
            <p:cNvPr id="267283" name="Picture 19"/>
            <p:cNvPicPr>
              <a:picLocks noChangeAspect="1" noChangeArrowheads="1"/>
            </p:cNvPicPr>
            <p:nvPr/>
          </p:nvPicPr>
          <p:blipFill>
            <a:blip r:embed="rId3" cstate="print"/>
            <a:srcRect/>
            <a:stretch>
              <a:fillRect/>
            </a:stretch>
          </p:blipFill>
          <p:spPr bwMode="auto">
            <a:xfrm>
              <a:off x="3879" y="1597"/>
              <a:ext cx="720" cy="527"/>
            </a:xfrm>
            <a:prstGeom prst="rect">
              <a:avLst/>
            </a:prstGeom>
            <a:noFill/>
            <a:ln w="9525">
              <a:noFill/>
              <a:miter lim="800000"/>
              <a:headEnd/>
              <a:tailEnd/>
            </a:ln>
          </p:spPr>
        </p:pic>
        <p:pic>
          <p:nvPicPr>
            <p:cNvPr id="267284" name="Picture 20"/>
            <p:cNvPicPr>
              <a:picLocks noChangeAspect="1" noChangeArrowheads="1"/>
            </p:cNvPicPr>
            <p:nvPr/>
          </p:nvPicPr>
          <p:blipFill>
            <a:blip r:embed="rId4" cstate="print"/>
            <a:srcRect/>
            <a:stretch>
              <a:fillRect/>
            </a:stretch>
          </p:blipFill>
          <p:spPr bwMode="auto">
            <a:xfrm>
              <a:off x="4670" y="2249"/>
              <a:ext cx="697" cy="527"/>
            </a:xfrm>
            <a:prstGeom prst="rect">
              <a:avLst/>
            </a:prstGeom>
            <a:noFill/>
            <a:ln w="9525">
              <a:noFill/>
              <a:miter lim="800000"/>
              <a:headEnd/>
              <a:tailEnd/>
            </a:ln>
          </p:spPr>
        </p:pic>
        <p:pic>
          <p:nvPicPr>
            <p:cNvPr id="267285" name="Picture 21"/>
            <p:cNvPicPr>
              <a:picLocks noChangeAspect="1" noChangeArrowheads="1"/>
            </p:cNvPicPr>
            <p:nvPr/>
          </p:nvPicPr>
          <p:blipFill>
            <a:blip r:embed="rId5" cstate="print"/>
            <a:srcRect/>
            <a:stretch>
              <a:fillRect/>
            </a:stretch>
          </p:blipFill>
          <p:spPr bwMode="auto">
            <a:xfrm>
              <a:off x="4652" y="1597"/>
              <a:ext cx="719" cy="523"/>
            </a:xfrm>
            <a:prstGeom prst="rect">
              <a:avLst/>
            </a:prstGeom>
            <a:noFill/>
            <a:ln w="9525">
              <a:noFill/>
              <a:miter lim="800000"/>
              <a:headEnd/>
              <a:tailEnd/>
            </a:ln>
          </p:spPr>
        </p:pic>
        <p:pic>
          <p:nvPicPr>
            <p:cNvPr id="267286" name="Picture 22"/>
            <p:cNvPicPr>
              <a:picLocks noChangeAspect="1" noChangeArrowheads="1"/>
            </p:cNvPicPr>
            <p:nvPr/>
          </p:nvPicPr>
          <p:blipFill>
            <a:blip r:embed="rId6" cstate="print"/>
            <a:srcRect/>
            <a:stretch>
              <a:fillRect/>
            </a:stretch>
          </p:blipFill>
          <p:spPr bwMode="auto">
            <a:xfrm>
              <a:off x="3871" y="2249"/>
              <a:ext cx="720" cy="527"/>
            </a:xfrm>
            <a:prstGeom prst="rect">
              <a:avLst/>
            </a:prstGeom>
            <a:noFill/>
            <a:ln w="9525">
              <a:noFill/>
              <a:miter lim="800000"/>
              <a:headEnd/>
              <a:tailEnd/>
            </a:ln>
          </p:spPr>
        </p:pic>
        <p:sp>
          <p:nvSpPr>
            <p:cNvPr id="144407" name="Text Box 23"/>
            <p:cNvSpPr txBox="1">
              <a:spLocks noChangeArrowheads="1"/>
            </p:cNvSpPr>
            <p:nvPr/>
          </p:nvSpPr>
          <p:spPr bwMode="auto">
            <a:xfrm>
              <a:off x="4042" y="1466"/>
              <a:ext cx="1234" cy="174"/>
            </a:xfrm>
            <a:prstGeom prst="rect">
              <a:avLst/>
            </a:prstGeom>
            <a:noFill/>
            <a:ln w="9525">
              <a:noFill/>
              <a:miter lim="800000"/>
              <a:headEnd/>
              <a:tailEnd/>
            </a:ln>
          </p:spPr>
          <p:txBody>
            <a:bodyPr>
              <a:spAutoFit/>
            </a:bodyPr>
            <a:lstStyle/>
            <a:p>
              <a:pPr algn="ctr">
                <a:spcBef>
                  <a:spcPct val="50000"/>
                </a:spcBef>
                <a:defRPr/>
              </a:pPr>
              <a:r>
                <a:rPr lang="en-US" sz="1200">
                  <a:solidFill>
                    <a:srgbClr val="000000"/>
                  </a:solidFill>
                  <a:latin typeface="+mn-lt"/>
                  <a:cs typeface="Arial" pitchFamily="34" charset="0"/>
                </a:rPr>
                <a:t>Loss distributions</a:t>
              </a:r>
            </a:p>
          </p:txBody>
        </p:sp>
        <p:sp>
          <p:nvSpPr>
            <p:cNvPr id="144408" name="Rectangle 24"/>
            <p:cNvSpPr>
              <a:spLocks noChangeArrowheads="1"/>
            </p:cNvSpPr>
            <p:nvPr/>
          </p:nvSpPr>
          <p:spPr bwMode="auto">
            <a:xfrm>
              <a:off x="3739" y="2974"/>
              <a:ext cx="1811" cy="183"/>
            </a:xfrm>
            <a:prstGeom prst="rect">
              <a:avLst/>
            </a:prstGeom>
            <a:solidFill>
              <a:srgbClr val="B2B2B2"/>
            </a:solidFill>
            <a:ln w="9525">
              <a:solidFill>
                <a:srgbClr val="000000"/>
              </a:solidFill>
              <a:miter lim="800000"/>
              <a:headEnd/>
              <a:tailEnd/>
            </a:ln>
          </p:spPr>
          <p:txBody>
            <a:bodyPr wrap="none" anchor="ctr"/>
            <a:lstStyle/>
            <a:p>
              <a:pPr algn="ctr">
                <a:defRPr/>
              </a:pPr>
              <a:r>
                <a:rPr lang="en-US" sz="1200">
                  <a:solidFill>
                    <a:srgbClr val="000000"/>
                  </a:solidFill>
                  <a:latin typeface="+mn-lt"/>
                  <a:cs typeface="Arial" pitchFamily="34" charset="0"/>
                </a:rPr>
                <a:t>Aggregation of firm-wide risks</a:t>
              </a:r>
            </a:p>
          </p:txBody>
        </p:sp>
        <p:sp>
          <p:nvSpPr>
            <p:cNvPr id="144409" name="Rectangle 25"/>
            <p:cNvSpPr>
              <a:spLocks noChangeArrowheads="1"/>
            </p:cNvSpPr>
            <p:nvPr/>
          </p:nvSpPr>
          <p:spPr bwMode="auto">
            <a:xfrm>
              <a:off x="3747" y="3270"/>
              <a:ext cx="1811" cy="332"/>
            </a:xfrm>
            <a:prstGeom prst="rect">
              <a:avLst/>
            </a:prstGeom>
            <a:solidFill>
              <a:srgbClr val="EAEAEA"/>
            </a:solidFill>
            <a:ln w="9525">
              <a:solidFill>
                <a:srgbClr val="000000"/>
              </a:solidFill>
              <a:miter lim="800000"/>
              <a:headEnd/>
              <a:tailEnd/>
            </a:ln>
          </p:spPr>
          <p:txBody>
            <a:bodyPr wrap="none" anchor="ctr"/>
            <a:lstStyle/>
            <a:p>
              <a:pPr algn="ctr">
                <a:defRPr/>
              </a:pPr>
              <a:r>
                <a:rPr lang="en-US" sz="1200">
                  <a:solidFill>
                    <a:srgbClr val="FF3300"/>
                  </a:solidFill>
                  <a:latin typeface="+mn-lt"/>
                  <a:cs typeface="Arial" pitchFamily="34" charset="0"/>
                </a:rPr>
                <a:t>Assessing impact on capital plan,</a:t>
              </a:r>
            </a:p>
            <a:p>
              <a:pPr algn="ctr">
                <a:defRPr/>
              </a:pPr>
              <a:r>
                <a:rPr lang="en-US" sz="1200">
                  <a:solidFill>
                    <a:srgbClr val="FF3300"/>
                  </a:solidFill>
                  <a:latin typeface="+mn-lt"/>
                  <a:cs typeface="Arial" pitchFamily="34" charset="0"/>
                </a:rPr>
                <a:t>profitability, liquidity &amp; reputation</a:t>
              </a:r>
            </a:p>
          </p:txBody>
        </p:sp>
        <p:sp>
          <p:nvSpPr>
            <p:cNvPr id="144410" name="Text Box 26"/>
            <p:cNvSpPr txBox="1">
              <a:spLocks noChangeArrowheads="1"/>
            </p:cNvSpPr>
            <p:nvPr/>
          </p:nvSpPr>
          <p:spPr bwMode="auto">
            <a:xfrm>
              <a:off x="3888" y="2109"/>
              <a:ext cx="720" cy="154"/>
            </a:xfrm>
            <a:prstGeom prst="rect">
              <a:avLst/>
            </a:prstGeom>
            <a:noFill/>
            <a:ln w="9525">
              <a:noFill/>
              <a:miter lim="800000"/>
              <a:headEnd/>
              <a:tailEnd/>
            </a:ln>
          </p:spPr>
          <p:txBody>
            <a:bodyPr>
              <a:spAutoFit/>
            </a:bodyPr>
            <a:lstStyle/>
            <a:p>
              <a:pPr algn="ctr">
                <a:spcBef>
                  <a:spcPct val="50000"/>
                </a:spcBef>
                <a:defRPr/>
              </a:pPr>
              <a:r>
                <a:rPr lang="en-US" sz="1000">
                  <a:solidFill>
                    <a:srgbClr val="000000"/>
                  </a:solidFill>
                  <a:latin typeface="+mn-lt"/>
                  <a:cs typeface="Arial" pitchFamily="34" charset="0"/>
                </a:rPr>
                <a:t>Credit risk</a:t>
              </a:r>
            </a:p>
          </p:txBody>
        </p:sp>
        <p:sp>
          <p:nvSpPr>
            <p:cNvPr id="144411" name="Text Box 27"/>
            <p:cNvSpPr txBox="1">
              <a:spLocks noChangeArrowheads="1"/>
            </p:cNvSpPr>
            <p:nvPr/>
          </p:nvSpPr>
          <p:spPr bwMode="auto">
            <a:xfrm>
              <a:off x="4642" y="2107"/>
              <a:ext cx="719" cy="155"/>
            </a:xfrm>
            <a:prstGeom prst="rect">
              <a:avLst/>
            </a:prstGeom>
            <a:noFill/>
            <a:ln w="9525">
              <a:noFill/>
              <a:miter lim="800000"/>
              <a:headEnd/>
              <a:tailEnd/>
            </a:ln>
          </p:spPr>
          <p:txBody>
            <a:bodyPr>
              <a:spAutoFit/>
            </a:bodyPr>
            <a:lstStyle/>
            <a:p>
              <a:pPr algn="ctr">
                <a:spcBef>
                  <a:spcPct val="50000"/>
                </a:spcBef>
                <a:defRPr/>
              </a:pPr>
              <a:r>
                <a:rPr lang="en-US" sz="1000">
                  <a:solidFill>
                    <a:srgbClr val="000000"/>
                  </a:solidFill>
                  <a:latin typeface="+mn-lt"/>
                  <a:cs typeface="Arial" pitchFamily="34" charset="0"/>
                </a:rPr>
                <a:t>Liquidity risk</a:t>
              </a:r>
            </a:p>
          </p:txBody>
        </p:sp>
        <p:sp>
          <p:nvSpPr>
            <p:cNvPr id="144412" name="Text Box 28"/>
            <p:cNvSpPr txBox="1">
              <a:spLocks noChangeArrowheads="1"/>
            </p:cNvSpPr>
            <p:nvPr/>
          </p:nvSpPr>
          <p:spPr bwMode="auto">
            <a:xfrm>
              <a:off x="4676" y="2740"/>
              <a:ext cx="719" cy="155"/>
            </a:xfrm>
            <a:prstGeom prst="rect">
              <a:avLst/>
            </a:prstGeom>
            <a:noFill/>
            <a:ln w="9525">
              <a:noFill/>
              <a:miter lim="800000"/>
              <a:headEnd/>
              <a:tailEnd/>
            </a:ln>
          </p:spPr>
          <p:txBody>
            <a:bodyPr>
              <a:spAutoFit/>
            </a:bodyPr>
            <a:lstStyle/>
            <a:p>
              <a:pPr algn="ctr">
                <a:spcBef>
                  <a:spcPct val="50000"/>
                </a:spcBef>
                <a:defRPr/>
              </a:pPr>
              <a:r>
                <a:rPr lang="en-US" sz="1000">
                  <a:solidFill>
                    <a:srgbClr val="000000"/>
                  </a:solidFill>
                  <a:latin typeface="+mn-lt"/>
                  <a:cs typeface="Arial" pitchFamily="34" charset="0"/>
                </a:rPr>
                <a:t>Operational risk</a:t>
              </a:r>
            </a:p>
          </p:txBody>
        </p:sp>
        <p:sp>
          <p:nvSpPr>
            <p:cNvPr id="144413" name="Text Box 29"/>
            <p:cNvSpPr txBox="1">
              <a:spLocks noChangeArrowheads="1"/>
            </p:cNvSpPr>
            <p:nvPr/>
          </p:nvSpPr>
          <p:spPr bwMode="auto">
            <a:xfrm>
              <a:off x="3875" y="2747"/>
              <a:ext cx="720" cy="154"/>
            </a:xfrm>
            <a:prstGeom prst="rect">
              <a:avLst/>
            </a:prstGeom>
            <a:noFill/>
            <a:ln w="9525">
              <a:noFill/>
              <a:miter lim="800000"/>
              <a:headEnd/>
              <a:tailEnd/>
            </a:ln>
          </p:spPr>
          <p:txBody>
            <a:bodyPr>
              <a:spAutoFit/>
            </a:bodyPr>
            <a:lstStyle/>
            <a:p>
              <a:pPr algn="ctr">
                <a:spcBef>
                  <a:spcPct val="50000"/>
                </a:spcBef>
                <a:defRPr/>
              </a:pPr>
              <a:r>
                <a:rPr lang="en-US" sz="1000">
                  <a:solidFill>
                    <a:srgbClr val="000000"/>
                  </a:solidFill>
                  <a:latin typeface="+mn-lt"/>
                  <a:cs typeface="Arial" pitchFamily="34" charset="0"/>
                </a:rPr>
                <a:t>Market risk</a:t>
              </a:r>
            </a:p>
          </p:txBody>
        </p:sp>
        <p:sp>
          <p:nvSpPr>
            <p:cNvPr id="144414" name="AutoShape 30"/>
            <p:cNvSpPr>
              <a:spLocks noChangeArrowheads="1"/>
            </p:cNvSpPr>
            <p:nvPr/>
          </p:nvSpPr>
          <p:spPr bwMode="auto">
            <a:xfrm>
              <a:off x="1252" y="1459"/>
              <a:ext cx="147" cy="344"/>
            </a:xfrm>
            <a:prstGeom prst="rightArrow">
              <a:avLst>
                <a:gd name="adj1" fmla="val 50000"/>
                <a:gd name="adj2" fmla="val 25000"/>
              </a:avLst>
            </a:prstGeom>
            <a:solidFill>
              <a:srgbClr val="5F5F5F"/>
            </a:solidFill>
            <a:ln w="9525">
              <a:solidFill>
                <a:srgbClr val="000000"/>
              </a:solidFill>
              <a:miter lim="800000"/>
              <a:headEnd/>
              <a:tailEnd/>
            </a:ln>
          </p:spPr>
          <p:txBody>
            <a:bodyPr wrap="none" anchor="ctr"/>
            <a:lstStyle/>
            <a:p>
              <a:pPr>
                <a:lnSpc>
                  <a:spcPct val="110000"/>
                </a:lnSpc>
                <a:spcBef>
                  <a:spcPct val="5000"/>
                </a:spcBef>
                <a:spcAft>
                  <a:spcPct val="5000"/>
                </a:spcAft>
                <a:buClr>
                  <a:srgbClr val="FFD200"/>
                </a:buClr>
                <a:buSzPct val="75000"/>
                <a:buFont typeface="Arial" pitchFamily="34" charset="0"/>
                <a:buChar char="►"/>
                <a:defRPr/>
              </a:pPr>
              <a:endParaRPr lang="en-US" sz="1400">
                <a:solidFill>
                  <a:srgbClr val="1C1C1C"/>
                </a:solidFill>
                <a:latin typeface="+mn-lt"/>
                <a:cs typeface="Arial" pitchFamily="34" charset="0"/>
              </a:endParaRPr>
            </a:p>
          </p:txBody>
        </p:sp>
        <p:sp>
          <p:nvSpPr>
            <p:cNvPr id="144415" name="AutoShape 31"/>
            <p:cNvSpPr>
              <a:spLocks noChangeArrowheads="1"/>
            </p:cNvSpPr>
            <p:nvPr/>
          </p:nvSpPr>
          <p:spPr bwMode="auto">
            <a:xfrm>
              <a:off x="2378" y="2382"/>
              <a:ext cx="173" cy="344"/>
            </a:xfrm>
            <a:prstGeom prst="rightArrow">
              <a:avLst>
                <a:gd name="adj1" fmla="val 50000"/>
                <a:gd name="adj2" fmla="val 25000"/>
              </a:avLst>
            </a:prstGeom>
            <a:solidFill>
              <a:srgbClr val="5F5F5F"/>
            </a:solidFill>
            <a:ln w="9525">
              <a:solidFill>
                <a:srgbClr val="000000"/>
              </a:solidFill>
              <a:miter lim="800000"/>
              <a:headEnd/>
              <a:tailEnd/>
            </a:ln>
          </p:spPr>
          <p:txBody>
            <a:bodyPr wrap="none" anchor="ctr"/>
            <a:lstStyle/>
            <a:p>
              <a:pPr>
                <a:lnSpc>
                  <a:spcPct val="110000"/>
                </a:lnSpc>
                <a:spcBef>
                  <a:spcPct val="5000"/>
                </a:spcBef>
                <a:spcAft>
                  <a:spcPct val="5000"/>
                </a:spcAft>
                <a:buClr>
                  <a:srgbClr val="FFD200"/>
                </a:buClr>
                <a:buSzPct val="75000"/>
                <a:buFont typeface="Arial" pitchFamily="34" charset="0"/>
                <a:buChar char="►"/>
                <a:defRPr/>
              </a:pPr>
              <a:endParaRPr lang="en-US" sz="1400">
                <a:solidFill>
                  <a:srgbClr val="1C1C1C"/>
                </a:solidFill>
                <a:latin typeface="+mn-lt"/>
                <a:cs typeface="Arial" pitchFamily="34" charset="0"/>
              </a:endParaRPr>
            </a:p>
          </p:txBody>
        </p:sp>
        <p:sp>
          <p:nvSpPr>
            <p:cNvPr id="144416" name="AutoShape 32"/>
            <p:cNvSpPr>
              <a:spLocks noChangeArrowheads="1"/>
            </p:cNvSpPr>
            <p:nvPr/>
          </p:nvSpPr>
          <p:spPr bwMode="auto">
            <a:xfrm>
              <a:off x="3572" y="1872"/>
              <a:ext cx="139" cy="344"/>
            </a:xfrm>
            <a:prstGeom prst="rightArrow">
              <a:avLst>
                <a:gd name="adj1" fmla="val 50000"/>
                <a:gd name="adj2" fmla="val 25000"/>
              </a:avLst>
            </a:prstGeom>
            <a:solidFill>
              <a:srgbClr val="5F5F5F"/>
            </a:solidFill>
            <a:ln w="9525">
              <a:solidFill>
                <a:srgbClr val="000000"/>
              </a:solidFill>
              <a:miter lim="800000"/>
              <a:headEnd/>
              <a:tailEnd/>
            </a:ln>
          </p:spPr>
          <p:txBody>
            <a:bodyPr wrap="none" anchor="ctr"/>
            <a:lstStyle/>
            <a:p>
              <a:pPr>
                <a:lnSpc>
                  <a:spcPct val="110000"/>
                </a:lnSpc>
                <a:spcBef>
                  <a:spcPct val="5000"/>
                </a:spcBef>
                <a:spcAft>
                  <a:spcPct val="5000"/>
                </a:spcAft>
                <a:buClr>
                  <a:srgbClr val="FFD200"/>
                </a:buClr>
                <a:buSzPct val="75000"/>
                <a:buFont typeface="Arial" pitchFamily="34" charset="0"/>
                <a:buChar char="►"/>
                <a:defRPr/>
              </a:pPr>
              <a:endParaRPr lang="en-US" sz="1400">
                <a:solidFill>
                  <a:srgbClr val="1C1C1C"/>
                </a:solidFill>
                <a:latin typeface="+mn-lt"/>
                <a:cs typeface="Arial" pitchFamily="34" charset="0"/>
              </a:endParaRPr>
            </a:p>
          </p:txBody>
        </p:sp>
        <p:sp>
          <p:nvSpPr>
            <p:cNvPr id="144417" name="AutoShape 33"/>
            <p:cNvSpPr>
              <a:spLocks noChangeArrowheads="1"/>
            </p:cNvSpPr>
            <p:nvPr/>
          </p:nvSpPr>
          <p:spPr bwMode="auto">
            <a:xfrm>
              <a:off x="4423" y="2875"/>
              <a:ext cx="391" cy="94"/>
            </a:xfrm>
            <a:prstGeom prst="downArrow">
              <a:avLst>
                <a:gd name="adj1" fmla="val 50000"/>
                <a:gd name="adj2" fmla="val 25000"/>
              </a:avLst>
            </a:prstGeom>
            <a:solidFill>
              <a:srgbClr val="5F5F5F"/>
            </a:solidFill>
            <a:ln w="9525">
              <a:solidFill>
                <a:srgbClr val="000000"/>
              </a:solidFill>
              <a:miter lim="800000"/>
              <a:headEnd/>
              <a:tailEnd/>
            </a:ln>
          </p:spPr>
          <p:txBody>
            <a:bodyPr wrap="none" anchor="ctr"/>
            <a:lstStyle/>
            <a:p>
              <a:pPr>
                <a:lnSpc>
                  <a:spcPct val="110000"/>
                </a:lnSpc>
                <a:spcBef>
                  <a:spcPct val="5000"/>
                </a:spcBef>
                <a:spcAft>
                  <a:spcPct val="5000"/>
                </a:spcAft>
                <a:buClr>
                  <a:srgbClr val="FFD200"/>
                </a:buClr>
                <a:buSzPct val="75000"/>
                <a:buFont typeface="Arial" pitchFamily="34" charset="0"/>
                <a:buChar char="►"/>
                <a:defRPr/>
              </a:pPr>
              <a:endParaRPr lang="en-US" sz="1400">
                <a:solidFill>
                  <a:srgbClr val="1C1C1C"/>
                </a:solidFill>
                <a:latin typeface="+mn-lt"/>
                <a:cs typeface="Arial" pitchFamily="34" charset="0"/>
              </a:endParaRPr>
            </a:p>
          </p:txBody>
        </p:sp>
        <p:sp>
          <p:nvSpPr>
            <p:cNvPr id="144418" name="AutoShape 34"/>
            <p:cNvSpPr>
              <a:spLocks noChangeArrowheads="1"/>
            </p:cNvSpPr>
            <p:nvPr/>
          </p:nvSpPr>
          <p:spPr bwMode="auto">
            <a:xfrm>
              <a:off x="4430" y="3165"/>
              <a:ext cx="391" cy="100"/>
            </a:xfrm>
            <a:prstGeom prst="downArrow">
              <a:avLst>
                <a:gd name="adj1" fmla="val 50000"/>
                <a:gd name="adj2" fmla="val 25000"/>
              </a:avLst>
            </a:prstGeom>
            <a:solidFill>
              <a:srgbClr val="5F5F5F"/>
            </a:solidFill>
            <a:ln w="9525">
              <a:solidFill>
                <a:srgbClr val="000000"/>
              </a:solidFill>
              <a:miter lim="800000"/>
              <a:headEnd/>
              <a:tailEnd/>
            </a:ln>
          </p:spPr>
          <p:txBody>
            <a:bodyPr wrap="none" anchor="ctr"/>
            <a:lstStyle/>
            <a:p>
              <a:pPr>
                <a:lnSpc>
                  <a:spcPct val="110000"/>
                </a:lnSpc>
                <a:spcBef>
                  <a:spcPct val="5000"/>
                </a:spcBef>
                <a:spcAft>
                  <a:spcPct val="5000"/>
                </a:spcAft>
                <a:buClr>
                  <a:srgbClr val="FFD200"/>
                </a:buClr>
                <a:buSzPct val="75000"/>
                <a:buFont typeface="Arial" pitchFamily="34" charset="0"/>
                <a:buChar char="►"/>
                <a:defRPr/>
              </a:pPr>
              <a:endParaRPr lang="en-US" sz="1400">
                <a:solidFill>
                  <a:srgbClr val="1C1C1C"/>
                </a:solidFill>
                <a:latin typeface="+mn-lt"/>
                <a:cs typeface="Arial" pitchFamily="34" charset="0"/>
              </a:endParaRPr>
            </a:p>
          </p:txBody>
        </p:sp>
        <p:sp>
          <p:nvSpPr>
            <p:cNvPr id="144419" name="Rectangle 35"/>
            <p:cNvSpPr>
              <a:spLocks noChangeArrowheads="1"/>
            </p:cNvSpPr>
            <p:nvPr/>
          </p:nvSpPr>
          <p:spPr bwMode="auto">
            <a:xfrm>
              <a:off x="267" y="1078"/>
              <a:ext cx="5265" cy="170"/>
            </a:xfrm>
            <a:prstGeom prst="rect">
              <a:avLst/>
            </a:prstGeom>
            <a:solidFill>
              <a:srgbClr val="B2B2B2"/>
            </a:solidFill>
            <a:ln w="9525">
              <a:solidFill>
                <a:srgbClr val="000000"/>
              </a:solidFill>
              <a:miter lim="800000"/>
              <a:headEnd/>
              <a:tailEnd/>
            </a:ln>
          </p:spPr>
          <p:txBody>
            <a:bodyPr wrap="none" anchor="ctr"/>
            <a:lstStyle/>
            <a:p>
              <a:pPr algn="ctr">
                <a:defRPr/>
              </a:pPr>
              <a:r>
                <a:rPr lang="en-US" sz="1400">
                  <a:solidFill>
                    <a:srgbClr val="000000"/>
                  </a:solidFill>
                  <a:latin typeface="+mn-lt"/>
                  <a:cs typeface="Arial" pitchFamily="34" charset="0"/>
                </a:rPr>
                <a:t>Risk policies and procedures (specific to stress testing)</a:t>
              </a:r>
            </a:p>
          </p:txBody>
        </p:sp>
        <p:sp>
          <p:nvSpPr>
            <p:cNvPr id="144420" name="AutoShape 36"/>
            <p:cNvSpPr>
              <a:spLocks noChangeArrowheads="1"/>
            </p:cNvSpPr>
            <p:nvPr/>
          </p:nvSpPr>
          <p:spPr bwMode="auto">
            <a:xfrm>
              <a:off x="1720" y="1790"/>
              <a:ext cx="391" cy="149"/>
            </a:xfrm>
            <a:prstGeom prst="downArrow">
              <a:avLst>
                <a:gd name="adj1" fmla="val 50000"/>
                <a:gd name="adj2" fmla="val 25000"/>
              </a:avLst>
            </a:prstGeom>
            <a:solidFill>
              <a:srgbClr val="5F5F5F"/>
            </a:solidFill>
            <a:ln w="9525">
              <a:solidFill>
                <a:srgbClr val="000000"/>
              </a:solidFill>
              <a:miter lim="800000"/>
              <a:headEnd/>
              <a:tailEnd/>
            </a:ln>
          </p:spPr>
          <p:txBody>
            <a:bodyPr wrap="none" anchor="ctr"/>
            <a:lstStyle/>
            <a:p>
              <a:pPr>
                <a:lnSpc>
                  <a:spcPct val="110000"/>
                </a:lnSpc>
                <a:spcBef>
                  <a:spcPct val="5000"/>
                </a:spcBef>
                <a:spcAft>
                  <a:spcPct val="5000"/>
                </a:spcAft>
                <a:buClr>
                  <a:srgbClr val="FFD200"/>
                </a:buClr>
                <a:buSzPct val="75000"/>
                <a:buFont typeface="Arial" pitchFamily="34" charset="0"/>
                <a:buChar char="►"/>
                <a:defRPr/>
              </a:pPr>
              <a:endParaRPr lang="en-US" sz="1400">
                <a:solidFill>
                  <a:srgbClr val="1C1C1C"/>
                </a:solidFill>
                <a:latin typeface="+mn-lt"/>
                <a:cs typeface="Arial" pitchFamily="34" charset="0"/>
              </a:endParaRPr>
            </a:p>
          </p:txBody>
        </p:sp>
        <p:sp>
          <p:nvSpPr>
            <p:cNvPr id="144421" name="Rectangle 37"/>
            <p:cNvSpPr>
              <a:spLocks noChangeArrowheads="1"/>
            </p:cNvSpPr>
            <p:nvPr/>
          </p:nvSpPr>
          <p:spPr bwMode="auto">
            <a:xfrm>
              <a:off x="267" y="1271"/>
              <a:ext cx="5265" cy="171"/>
            </a:xfrm>
            <a:prstGeom prst="rect">
              <a:avLst/>
            </a:prstGeom>
            <a:solidFill>
              <a:srgbClr val="EAEAEA"/>
            </a:solidFill>
            <a:ln w="9525">
              <a:solidFill>
                <a:srgbClr val="000000"/>
              </a:solidFill>
              <a:miter lim="800000"/>
              <a:headEnd/>
              <a:tailEnd/>
            </a:ln>
          </p:spPr>
          <p:txBody>
            <a:bodyPr wrap="none" anchor="ctr"/>
            <a:lstStyle/>
            <a:p>
              <a:pPr algn="ctr">
                <a:defRPr/>
              </a:pPr>
              <a:r>
                <a:rPr lang="en-US" sz="1400">
                  <a:solidFill>
                    <a:srgbClr val="000000"/>
                  </a:solidFill>
                  <a:latin typeface="+mn-lt"/>
                  <a:cs typeface="Arial" pitchFamily="34" charset="0"/>
                </a:rPr>
                <a:t>Risk IT Infrastructure</a:t>
              </a:r>
            </a:p>
          </p:txBody>
        </p:sp>
        <p:sp>
          <p:nvSpPr>
            <p:cNvPr id="144422" name="AutoShape 38"/>
            <p:cNvSpPr>
              <a:spLocks noChangeArrowheads="1"/>
            </p:cNvSpPr>
            <p:nvPr/>
          </p:nvSpPr>
          <p:spPr bwMode="auto">
            <a:xfrm>
              <a:off x="256" y="3602"/>
              <a:ext cx="5288" cy="310"/>
            </a:xfrm>
            <a:prstGeom prst="leftRightArrow">
              <a:avLst>
                <a:gd name="adj1" fmla="val 43102"/>
                <a:gd name="adj2" fmla="val 294646"/>
              </a:avLst>
            </a:prstGeom>
            <a:solidFill>
              <a:srgbClr val="BBE0E3"/>
            </a:solidFill>
            <a:ln w="9525">
              <a:solidFill>
                <a:srgbClr val="000000"/>
              </a:solidFill>
              <a:miter lim="800000"/>
              <a:headEnd/>
              <a:tailEnd/>
            </a:ln>
          </p:spPr>
          <p:txBody>
            <a:bodyPr wrap="none" anchor="ctr"/>
            <a:lstStyle/>
            <a:p>
              <a:pPr algn="ctr">
                <a:defRPr/>
              </a:pPr>
              <a:r>
                <a:rPr lang="en-US" sz="1400">
                  <a:solidFill>
                    <a:srgbClr val="000000"/>
                  </a:solidFill>
                  <a:latin typeface="+mn-lt"/>
                  <a:cs typeface="Arial" pitchFamily="34" charset="0"/>
                </a:rPr>
                <a:t>Stress testing framework (as a part of ICAAP)</a:t>
              </a:r>
            </a:p>
          </p:txBody>
        </p:sp>
      </p:grpSp>
      <p:sp>
        <p:nvSpPr>
          <p:cNvPr id="39" name="Slide Number Placeholder 9"/>
          <p:cNvSpPr txBox="1">
            <a:spLocks/>
          </p:cNvSpPr>
          <p:nvPr/>
        </p:nvSpPr>
        <p:spPr>
          <a:xfrm>
            <a:off x="3632200" y="6435725"/>
            <a:ext cx="1884363" cy="279400"/>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E777F169-1AAA-4902-B392-89A9CE407022}" type="slidenum">
              <a:rPr kumimoji="0" lang="en-US" sz="1300" b="0" i="0" u="none" strike="noStrike" kern="1200" cap="none" spc="0" normalizeH="0" baseline="0" noProof="0" smtClean="0">
                <a:ln>
                  <a:noFill/>
                </a:ln>
                <a:solidFill>
                  <a:schemeClr val="bg1"/>
                </a:solidFill>
                <a:effectLst/>
                <a:uLnTx/>
                <a:uFillTx/>
                <a:latin typeface="Trebuchet MS" pitchFamily="34" charset="0"/>
                <a:ea typeface="+mn-ea"/>
                <a:cs typeface="Times New Roman" pitchFamily="18" charset="0"/>
              </a:rPr>
              <a:pPr marL="0" marR="0" lvl="0" indent="0" algn="ctr" defTabSz="914400" rtl="0" eaLnBrk="1" fontAlgn="base" latinLnBrk="0" hangingPunct="1">
                <a:lnSpc>
                  <a:spcPct val="100000"/>
                </a:lnSpc>
                <a:spcBef>
                  <a:spcPct val="0"/>
                </a:spcBef>
                <a:spcAft>
                  <a:spcPct val="0"/>
                </a:spcAft>
                <a:buClrTx/>
                <a:buSzTx/>
                <a:buFontTx/>
                <a:buNone/>
                <a:tabLst/>
                <a:defRPr/>
              </a:pPr>
              <a:t>27</a:t>
            </a:fld>
            <a:endParaRPr kumimoji="0" lang="en-US" sz="1300" b="0" i="0" u="none" strike="noStrike" kern="1200" cap="none" spc="0" normalizeH="0" baseline="0" noProof="0" dirty="0">
              <a:ln>
                <a:noFill/>
              </a:ln>
              <a:solidFill>
                <a:schemeClr val="bg1"/>
              </a:solidFill>
              <a:effectLst/>
              <a:uLnTx/>
              <a:uFillTx/>
              <a:latin typeface="Trebuchet MS" pitchFamily="34" charset="0"/>
              <a:ea typeface="+mn-ea"/>
              <a:cs typeface="Times New Roman" pitchFamily="18" charset="0"/>
            </a:endParaRPr>
          </a:p>
        </p:txBody>
      </p:sp>
      <p:sp>
        <p:nvSpPr>
          <p:cNvPr id="40" name="Slide Number Placeholder 3"/>
          <p:cNvSpPr txBox="1">
            <a:spLocks/>
          </p:cNvSpPr>
          <p:nvPr/>
        </p:nvSpPr>
        <p:spPr bwMode="auto">
          <a:xfrm>
            <a:off x="356934" y="6350002"/>
            <a:ext cx="552283" cy="35844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defPPr>
              <a:defRPr lang="en-US"/>
            </a:defPPr>
            <a:lvl1pPr algn="l" rtl="0" fontAlgn="base">
              <a:spcBef>
                <a:spcPct val="0"/>
              </a:spcBef>
              <a:spcAft>
                <a:spcPct val="0"/>
              </a:spcAft>
              <a:defRPr sz="1100" b="0" kern="1200">
                <a:solidFill>
                  <a:srgbClr val="7F7F7F"/>
                </a:solidFill>
                <a:latin typeface="Arial"/>
                <a:ea typeface="+mn-ea"/>
                <a:cs typeface="Arial"/>
              </a:defRPr>
            </a:lvl1pPr>
            <a:lvl2pPr marL="4572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2pPr>
            <a:lvl3pPr marL="9144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3pPr>
            <a:lvl4pPr marL="13716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4pPr>
            <a:lvl5pPr marL="18288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5pPr>
            <a:lvl6pPr marL="2286000" algn="l" defTabSz="914400" rtl="0" eaLnBrk="1" latinLnBrk="0" hangingPunct="1">
              <a:defRPr sz="1600" b="1" kern="1200">
                <a:solidFill>
                  <a:schemeClr val="tx1"/>
                </a:solidFill>
                <a:latin typeface="Trebuchet MS" pitchFamily="34" charset="0"/>
                <a:ea typeface="+mn-ea"/>
                <a:cs typeface="Times New Roman" pitchFamily="18" charset="0"/>
              </a:defRPr>
            </a:lvl6pPr>
            <a:lvl7pPr marL="2743200" algn="l" defTabSz="914400" rtl="0" eaLnBrk="1" latinLnBrk="0" hangingPunct="1">
              <a:defRPr sz="1600" b="1" kern="1200">
                <a:solidFill>
                  <a:schemeClr val="tx1"/>
                </a:solidFill>
                <a:latin typeface="Trebuchet MS" pitchFamily="34" charset="0"/>
                <a:ea typeface="+mn-ea"/>
                <a:cs typeface="Times New Roman" pitchFamily="18" charset="0"/>
              </a:defRPr>
            </a:lvl7pPr>
            <a:lvl8pPr marL="3200400" algn="l" defTabSz="914400" rtl="0" eaLnBrk="1" latinLnBrk="0" hangingPunct="1">
              <a:defRPr sz="1600" b="1" kern="1200">
                <a:solidFill>
                  <a:schemeClr val="tx1"/>
                </a:solidFill>
                <a:latin typeface="Trebuchet MS" pitchFamily="34" charset="0"/>
                <a:ea typeface="+mn-ea"/>
                <a:cs typeface="Times New Roman" pitchFamily="18" charset="0"/>
              </a:defRPr>
            </a:lvl8pPr>
            <a:lvl9pPr marL="3657600" algn="l" defTabSz="914400" rtl="0" eaLnBrk="1" latinLnBrk="0" hangingPunct="1">
              <a:defRPr sz="1600" b="1" kern="1200">
                <a:solidFill>
                  <a:schemeClr val="tx1"/>
                </a:solidFill>
                <a:latin typeface="Trebuchet MS" pitchFamily="34" charset="0"/>
                <a:ea typeface="+mn-ea"/>
                <a:cs typeface="Times New Roman"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fld id="{8CD079F0-CA9F-B640-8E87-DAB80C0163A1}" type="slidenum">
              <a:rPr kumimoji="0" lang="en-US" sz="1100" b="0" i="0" u="none" strike="noStrike" kern="1200" cap="none" spc="0" normalizeH="0" baseline="0" noProof="0" smtClean="0">
                <a:ln>
                  <a:noFill/>
                </a:ln>
                <a:solidFill>
                  <a:schemeClr val="tx1"/>
                </a:solidFill>
                <a:effectLst/>
                <a:uLnTx/>
                <a:uFillTx/>
                <a:latin typeface="+mn-lt"/>
                <a:cs typeface="Times New Roman" panose="02020603050405020304" pitchFamily="18" charset="0"/>
              </a:rPr>
              <a:pPr marL="0" marR="0" lvl="0" indent="0" algn="l" defTabSz="914400" rtl="0" eaLnBrk="1" fontAlgn="base" latinLnBrk="0" hangingPunct="1">
                <a:lnSpc>
                  <a:spcPct val="100000"/>
                </a:lnSpc>
                <a:spcBef>
                  <a:spcPct val="0"/>
                </a:spcBef>
                <a:spcAft>
                  <a:spcPct val="0"/>
                </a:spcAft>
                <a:buClrTx/>
                <a:buSzTx/>
                <a:buFontTx/>
                <a:buNone/>
                <a:tabLst/>
                <a:defRPr/>
              </a:pPr>
              <a:t>27</a:t>
            </a:fld>
            <a:endParaRPr kumimoji="0" lang="en-US" sz="1100" b="0" i="0" u="none" strike="noStrike" kern="1200" cap="none" spc="0" normalizeH="0" baseline="0" noProof="0" dirty="0">
              <a:ln>
                <a:noFill/>
              </a:ln>
              <a:solidFill>
                <a:schemeClr val="tx1"/>
              </a:solidFill>
              <a:effectLst/>
              <a:uLnTx/>
              <a:uFillTx/>
              <a:latin typeface="+mn-lt"/>
              <a:cs typeface="Times New Roman" panose="02020603050405020304" pitchFamily="18" charset="0"/>
            </a:endParaRPr>
          </a:p>
        </p:txBody>
      </p:sp>
    </p:spTree>
    <p:extLst>
      <p:ext uri="{BB962C8B-B14F-4D97-AF65-F5344CB8AC3E}">
        <p14:creationId xmlns:p14="http://schemas.microsoft.com/office/powerpoint/2010/main" val="1239769527"/>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8478" y="656934"/>
            <a:ext cx="7772400" cy="563562"/>
          </a:xfrm>
          <a:noFill/>
          <a:ln w="9525">
            <a:noFill/>
            <a:miter lim="800000"/>
            <a:headEnd/>
            <a:tailEnd/>
          </a:ln>
        </p:spPr>
        <p:txBody>
          <a:bodyPr vert="horz" wrap="square" lIns="0" tIns="0" rIns="0" bIns="0" numCol="1" anchor="t" anchorCtr="0" compatLnSpc="1">
            <a:prstTxWarp prst="textNoShape">
              <a:avLst/>
            </a:prstTxWarp>
            <a:normAutofit/>
          </a:bodyPr>
          <a:lstStyle/>
          <a:p>
            <a:r>
              <a:rPr lang="en-US" b="1" kern="1200" cap="none" dirty="0">
                <a:solidFill>
                  <a:srgbClr val="021F43"/>
                </a:solidFill>
                <a:cs typeface="Times New Roman" panose="02020603050405020304" pitchFamily="18" charset="0"/>
              </a:rPr>
              <a:t>Stress Testing</a:t>
            </a:r>
          </a:p>
        </p:txBody>
      </p:sp>
      <p:sp>
        <p:nvSpPr>
          <p:cNvPr id="3" name="Content Placeholder 2"/>
          <p:cNvSpPr>
            <a:spLocks noGrp="1"/>
          </p:cNvSpPr>
          <p:nvPr>
            <p:ph idx="1"/>
          </p:nvPr>
        </p:nvSpPr>
        <p:spPr>
          <a:xfrm>
            <a:off x="657419" y="1284903"/>
            <a:ext cx="7270340" cy="4114800"/>
          </a:xfrm>
        </p:spPr>
        <p:txBody>
          <a:bodyPr/>
          <a:lstStyle/>
          <a:p>
            <a:pPr marL="285750" indent="-285750">
              <a:lnSpc>
                <a:spcPct val="100000"/>
              </a:lnSpc>
              <a:buFont typeface="Wingdings" panose="05000000000000000000" pitchFamily="2" charset="2"/>
              <a:buChar char="§"/>
            </a:pPr>
            <a:r>
              <a:rPr lang="en-US" dirty="0" smtClean="0">
                <a:solidFill>
                  <a:schemeClr val="tx1"/>
                </a:solidFill>
              </a:rPr>
              <a:t>Critical for ICAAP and liquidity – Basel II and III</a:t>
            </a:r>
          </a:p>
          <a:p>
            <a:pPr marL="285750" indent="-285750">
              <a:lnSpc>
                <a:spcPct val="100000"/>
              </a:lnSpc>
              <a:buFont typeface="Wingdings" panose="05000000000000000000" pitchFamily="2" charset="2"/>
              <a:buChar char="§"/>
            </a:pPr>
            <a:r>
              <a:rPr lang="en-US" dirty="0" smtClean="0">
                <a:solidFill>
                  <a:schemeClr val="tx1"/>
                </a:solidFill>
              </a:rPr>
              <a:t>Use of more varied stress testing techniques and more diverse scenarios</a:t>
            </a:r>
          </a:p>
          <a:p>
            <a:pPr marL="285750" indent="-285750">
              <a:lnSpc>
                <a:spcPct val="100000"/>
              </a:lnSpc>
              <a:buFont typeface="Wingdings" panose="05000000000000000000" pitchFamily="2" charset="2"/>
              <a:buChar char="§"/>
            </a:pPr>
            <a:r>
              <a:rPr lang="en-US" dirty="0" smtClean="0">
                <a:solidFill>
                  <a:schemeClr val="tx1"/>
                </a:solidFill>
              </a:rPr>
              <a:t>Development of holistic or integrated stress tests to focus on total impact to capital and liquidity – movement away from single risk ‘silo’ approach</a:t>
            </a:r>
          </a:p>
          <a:p>
            <a:pPr marL="285750" indent="-285750">
              <a:lnSpc>
                <a:spcPct val="100000"/>
              </a:lnSpc>
              <a:buFont typeface="Wingdings" panose="05000000000000000000" pitchFamily="2" charset="2"/>
              <a:buChar char="§"/>
            </a:pPr>
            <a:r>
              <a:rPr lang="en-US" dirty="0" smtClean="0">
                <a:solidFill>
                  <a:schemeClr val="tx1"/>
                </a:solidFill>
              </a:rPr>
              <a:t>Use as an integral tool in RM and business strategy testing – no longer done as an after thought</a:t>
            </a:r>
          </a:p>
          <a:p>
            <a:pPr marL="285750" indent="-285750">
              <a:lnSpc>
                <a:spcPct val="100000"/>
              </a:lnSpc>
              <a:buFont typeface="Wingdings" panose="05000000000000000000" pitchFamily="2" charset="2"/>
              <a:buChar char="§"/>
            </a:pPr>
            <a:r>
              <a:rPr lang="en-US" dirty="0">
                <a:solidFill>
                  <a:schemeClr val="tx1"/>
                </a:solidFill>
              </a:rPr>
              <a:t>Close link to risk appetite, limit structures, contingency and crisis planning</a:t>
            </a:r>
          </a:p>
          <a:p>
            <a:pPr marL="285750" indent="-285750">
              <a:lnSpc>
                <a:spcPct val="100000"/>
              </a:lnSpc>
              <a:buFont typeface="Wingdings" panose="05000000000000000000" pitchFamily="2" charset="2"/>
              <a:buChar char="§"/>
            </a:pPr>
            <a:r>
              <a:rPr lang="en-US" dirty="0" smtClean="0">
                <a:solidFill>
                  <a:schemeClr val="tx1"/>
                </a:solidFill>
              </a:rPr>
              <a:t>Greater scrutiny of results and related to tangible events as opposed to statistical </a:t>
            </a:r>
            <a:r>
              <a:rPr lang="en-US" dirty="0" err="1" smtClean="0">
                <a:solidFill>
                  <a:schemeClr val="tx1"/>
                </a:solidFill>
              </a:rPr>
              <a:t>abberations</a:t>
            </a:r>
            <a:endParaRPr lang="en-US" dirty="0" smtClean="0">
              <a:solidFill>
                <a:schemeClr val="tx1"/>
              </a:solidFill>
            </a:endParaRPr>
          </a:p>
          <a:p>
            <a:pPr marL="285750" indent="-285750">
              <a:buFont typeface="Wingdings" panose="05000000000000000000" pitchFamily="2" charset="2"/>
              <a:buChar char="§"/>
            </a:pPr>
            <a:endParaRPr lang="en-US" dirty="0">
              <a:solidFill>
                <a:schemeClr val="tx1"/>
              </a:solidFill>
            </a:endParaRPr>
          </a:p>
        </p:txBody>
      </p:sp>
      <p:sp>
        <p:nvSpPr>
          <p:cNvPr id="5" name="Slide Number Placeholder 4"/>
          <p:cNvSpPr>
            <a:spLocks noGrp="1"/>
          </p:cNvSpPr>
          <p:nvPr>
            <p:ph type="sldNum" sz="quarter" idx="12"/>
          </p:nvPr>
        </p:nvSpPr>
        <p:spPr/>
        <p:txBody>
          <a:bodyPr/>
          <a:lstStyle/>
          <a:p>
            <a:pPr>
              <a:defRPr/>
            </a:pPr>
            <a:fld id="{EDE40AAD-5A20-48F4-983C-8AA5C82B32AF}" type="slidenum">
              <a:rPr lang="en-US" smtClean="0"/>
              <a:pPr>
                <a:defRPr/>
              </a:pPr>
              <a:t>28</a:t>
            </a:fld>
            <a:endParaRPr lang="en-US"/>
          </a:p>
        </p:txBody>
      </p:sp>
    </p:spTree>
    <p:extLst>
      <p:ext uri="{BB962C8B-B14F-4D97-AF65-F5344CB8AC3E}">
        <p14:creationId xmlns:p14="http://schemas.microsoft.com/office/powerpoint/2010/main" val="29650758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6260" y="444818"/>
            <a:ext cx="7772400" cy="563562"/>
          </a:xfrm>
          <a:noFill/>
          <a:ln w="9525">
            <a:noFill/>
            <a:miter lim="800000"/>
            <a:headEnd/>
            <a:tailEnd/>
          </a:ln>
        </p:spPr>
        <p:txBody>
          <a:bodyPr vert="horz" wrap="square" lIns="0" tIns="0" rIns="0" bIns="0" numCol="1" anchor="t" anchorCtr="0" compatLnSpc="1">
            <a:prstTxWarp prst="textNoShape">
              <a:avLst/>
            </a:prstTxWarp>
            <a:normAutofit/>
          </a:bodyPr>
          <a:lstStyle/>
          <a:p>
            <a:r>
              <a:rPr lang="en-US" b="1" kern="1200" cap="none" dirty="0">
                <a:solidFill>
                  <a:srgbClr val="021F43"/>
                </a:solidFill>
                <a:cs typeface="Times New Roman" pitchFamily="18" charset="0"/>
              </a:rPr>
              <a:t>The ICAAP is the crux of the </a:t>
            </a:r>
            <a:r>
              <a:rPr lang="en-US" b="1" kern="1200" cap="none" dirty="0" smtClean="0">
                <a:solidFill>
                  <a:srgbClr val="021F43"/>
                </a:solidFill>
                <a:cs typeface="Times New Roman" pitchFamily="18" charset="0"/>
              </a:rPr>
              <a:t>Basel framework </a:t>
            </a:r>
            <a:endParaRPr lang="en-US" b="1" kern="1200" cap="none" dirty="0">
              <a:solidFill>
                <a:srgbClr val="021F43"/>
              </a:solidFill>
              <a:cs typeface="Times New Roman" pitchFamily="18" charset="0"/>
            </a:endParaRPr>
          </a:p>
        </p:txBody>
      </p:sp>
      <p:sp>
        <p:nvSpPr>
          <p:cNvPr id="3" name="Content Placeholder 2"/>
          <p:cNvSpPr>
            <a:spLocks noGrp="1"/>
          </p:cNvSpPr>
          <p:nvPr>
            <p:ph idx="1"/>
          </p:nvPr>
        </p:nvSpPr>
        <p:spPr>
          <a:xfrm>
            <a:off x="502920" y="1215390"/>
            <a:ext cx="8519782" cy="4114800"/>
          </a:xfrm>
        </p:spPr>
        <p:txBody>
          <a:bodyPr/>
          <a:lstStyle/>
          <a:p>
            <a:pPr marL="285750" indent="-285750">
              <a:lnSpc>
                <a:spcPct val="100000"/>
              </a:lnSpc>
              <a:buFont typeface="Arial" panose="020B0604020202020204" pitchFamily="34" charset="0"/>
              <a:buChar char="•"/>
            </a:pPr>
            <a:r>
              <a:rPr lang="en-US" dirty="0" smtClean="0">
                <a:solidFill>
                  <a:schemeClr val="tx1"/>
                </a:solidFill>
              </a:rPr>
              <a:t>Is not just a regulatory compliance exercise!</a:t>
            </a:r>
          </a:p>
          <a:p>
            <a:pPr marL="285750" indent="-285750">
              <a:lnSpc>
                <a:spcPct val="100000"/>
              </a:lnSpc>
              <a:buFont typeface="Arial" panose="020B0604020202020204" pitchFamily="34" charset="0"/>
              <a:buChar char="•"/>
            </a:pPr>
            <a:r>
              <a:rPr lang="en-US" dirty="0" smtClean="0">
                <a:solidFill>
                  <a:schemeClr val="tx1"/>
                </a:solidFill>
              </a:rPr>
              <a:t>Good banks treat this as a core strategic activity</a:t>
            </a:r>
          </a:p>
          <a:p>
            <a:pPr marL="285750" indent="-285750">
              <a:lnSpc>
                <a:spcPct val="100000"/>
              </a:lnSpc>
              <a:buFont typeface="Arial" panose="020B0604020202020204" pitchFamily="34" charset="0"/>
              <a:buChar char="•"/>
            </a:pPr>
            <a:r>
              <a:rPr lang="en-US" dirty="0" smtClean="0">
                <a:solidFill>
                  <a:schemeClr val="tx1"/>
                </a:solidFill>
              </a:rPr>
              <a:t>Brings together comprehensive assessment of risk and capital requirement: for current, future and stressed situations</a:t>
            </a:r>
          </a:p>
          <a:p>
            <a:pPr marL="285750" indent="-285750">
              <a:lnSpc>
                <a:spcPct val="100000"/>
              </a:lnSpc>
              <a:buFont typeface="Arial" panose="020B0604020202020204" pitchFamily="34" charset="0"/>
              <a:buChar char="•"/>
            </a:pPr>
            <a:r>
              <a:rPr lang="en-GB" dirty="0" smtClean="0">
                <a:solidFill>
                  <a:schemeClr val="tx1"/>
                </a:solidFill>
              </a:rPr>
              <a:t>Stronger and better governance around risk and capital planning</a:t>
            </a:r>
          </a:p>
          <a:p>
            <a:pPr marL="285750" indent="-285750">
              <a:lnSpc>
                <a:spcPct val="100000"/>
              </a:lnSpc>
              <a:buFont typeface="Arial" panose="020B0604020202020204" pitchFamily="34" charset="0"/>
              <a:buChar char="•"/>
            </a:pPr>
            <a:r>
              <a:rPr lang="en-GB" dirty="0" smtClean="0">
                <a:solidFill>
                  <a:schemeClr val="tx1"/>
                </a:solidFill>
              </a:rPr>
              <a:t>Enhances the ability to understand how much capital flexibility exists to support risk appetite, business and growth strategy</a:t>
            </a:r>
          </a:p>
          <a:p>
            <a:pPr marL="285750" indent="-285750">
              <a:lnSpc>
                <a:spcPct val="100000"/>
              </a:lnSpc>
              <a:buFont typeface="Arial" panose="020B0604020202020204" pitchFamily="34" charset="0"/>
              <a:buChar char="•"/>
            </a:pPr>
            <a:r>
              <a:rPr lang="en-GB" dirty="0" smtClean="0">
                <a:solidFill>
                  <a:schemeClr val="tx1"/>
                </a:solidFill>
              </a:rPr>
              <a:t>Builds and supports connection of risk and capital – links performance to both</a:t>
            </a:r>
          </a:p>
          <a:p>
            <a:pPr marL="285750" indent="-285750">
              <a:lnSpc>
                <a:spcPct val="100000"/>
              </a:lnSpc>
              <a:buFont typeface="Arial" panose="020B0604020202020204" pitchFamily="34" charset="0"/>
              <a:buChar char="•"/>
            </a:pPr>
            <a:r>
              <a:rPr lang="en-GB" dirty="0" smtClean="0">
                <a:solidFill>
                  <a:schemeClr val="tx1"/>
                </a:solidFill>
              </a:rPr>
              <a:t>Positions the bank to optimize the outcome of supervisor’s review of capital requirements, freeing up the maximum amount of capital to support strategy</a:t>
            </a:r>
          </a:p>
          <a:p>
            <a:pPr marL="285750" indent="-285750">
              <a:lnSpc>
                <a:spcPct val="100000"/>
              </a:lnSpc>
              <a:buFont typeface="Arial" panose="020B0604020202020204" pitchFamily="34" charset="0"/>
              <a:buChar char="•"/>
            </a:pPr>
            <a:r>
              <a:rPr lang="en-GB" altLang="zh-CN" dirty="0" smtClean="0">
                <a:solidFill>
                  <a:schemeClr val="tx1"/>
                </a:solidFill>
                <a:ea typeface="SimSun" pitchFamily="2" charset="-122"/>
              </a:rPr>
              <a:t>Strengthens the position to respond to increasing focus on capital management by both rating agencies, investors and analysts</a:t>
            </a:r>
            <a:endParaRPr lang="en-US" dirty="0" smtClean="0">
              <a:solidFill>
                <a:schemeClr val="tx1"/>
              </a:solidFill>
            </a:endParaRPr>
          </a:p>
          <a:p>
            <a:pPr marL="285750" indent="-285750">
              <a:lnSpc>
                <a:spcPct val="100000"/>
              </a:lnSpc>
              <a:buFont typeface="Arial" panose="020B0604020202020204" pitchFamily="34" charset="0"/>
              <a:buChar char="•"/>
            </a:pPr>
            <a:endParaRPr lang="en-US" dirty="0">
              <a:solidFill>
                <a:schemeClr val="tx1"/>
              </a:solidFill>
            </a:endParaRPr>
          </a:p>
        </p:txBody>
      </p:sp>
      <p:sp>
        <p:nvSpPr>
          <p:cNvPr id="5" name="Slide Number Placeholder 4"/>
          <p:cNvSpPr>
            <a:spLocks noGrp="1"/>
          </p:cNvSpPr>
          <p:nvPr>
            <p:ph type="sldNum" sz="quarter" idx="12"/>
          </p:nvPr>
        </p:nvSpPr>
        <p:spPr/>
        <p:txBody>
          <a:bodyPr/>
          <a:lstStyle/>
          <a:p>
            <a:pPr>
              <a:defRPr/>
            </a:pPr>
            <a:fld id="{EDE40AAD-5A20-48F4-983C-8AA5C82B32AF}" type="slidenum">
              <a:rPr lang="en-US" smtClean="0"/>
              <a:pPr>
                <a:defRPr/>
              </a:pPr>
              <a:t>2</a:t>
            </a:fld>
            <a:endParaRPr lang="en-US" dirty="0"/>
          </a:p>
        </p:txBody>
      </p:sp>
    </p:spTree>
    <p:extLst>
      <p:ext uri="{BB962C8B-B14F-4D97-AF65-F5344CB8AC3E}">
        <p14:creationId xmlns:p14="http://schemas.microsoft.com/office/powerpoint/2010/main" val="4601334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0"/>
          <p:cNvSpPr>
            <a:spLocks noGrp="1"/>
          </p:cNvSpPr>
          <p:nvPr>
            <p:ph type="title"/>
          </p:nvPr>
        </p:nvSpPr>
        <p:spPr>
          <a:xfrm>
            <a:off x="455613" y="200025"/>
            <a:ext cx="8234362" cy="863600"/>
          </a:xfrm>
          <a:noFill/>
          <a:ln w="9525">
            <a:noFill/>
            <a:miter lim="800000"/>
            <a:headEnd/>
            <a:tailEnd/>
          </a:ln>
        </p:spPr>
        <p:txBody>
          <a:bodyPr vert="horz" wrap="square" lIns="0" tIns="0" rIns="0" bIns="0" numCol="1" anchor="t" anchorCtr="0" compatLnSpc="1">
            <a:prstTxWarp prst="textNoShape">
              <a:avLst/>
            </a:prstTxWarp>
            <a:normAutofit/>
          </a:bodyPr>
          <a:lstStyle/>
          <a:p>
            <a:r>
              <a:rPr lang="en-US" b="1" kern="1200" cap="none" dirty="0">
                <a:solidFill>
                  <a:srgbClr val="021F43"/>
                </a:solidFill>
                <a:cs typeface="Times New Roman" pitchFamily="18" charset="0"/>
              </a:rPr>
              <a:t>Comprehensive ICAAP covers assessment of risks, capital adequacy, stress testing &amp; risk appetite among others… </a:t>
            </a:r>
          </a:p>
        </p:txBody>
      </p:sp>
      <p:sp>
        <p:nvSpPr>
          <p:cNvPr id="43" name="TextBox 42"/>
          <p:cNvSpPr txBox="1"/>
          <p:nvPr/>
        </p:nvSpPr>
        <p:spPr bwMode="auto">
          <a:xfrm>
            <a:off x="581025" y="1181100"/>
            <a:ext cx="7728474" cy="492443"/>
          </a:xfrm>
          <a:prstGeom prst="rect">
            <a:avLst/>
          </a:prstGeom>
          <a:noFill/>
          <a:ln w="9525">
            <a:noFill/>
            <a:miter lim="800000"/>
            <a:headEnd/>
            <a:tailEnd/>
          </a:ln>
          <a:effectLst/>
        </p:spPr>
        <p:txBody>
          <a:bodyPr wrap="square" lIns="0" tIns="0" rIns="0" bIns="0">
            <a:spAutoFit/>
          </a:bodyPr>
          <a:lstStyle/>
          <a:p>
            <a:pPr marL="50800" indent="-20638">
              <a:spcBef>
                <a:spcPct val="20000"/>
              </a:spcBef>
              <a:buClr>
                <a:srgbClr val="1B587C"/>
              </a:buClr>
              <a:buSzPct val="100000"/>
              <a:buFont typeface="Arial" pitchFamily="34" charset="0"/>
              <a:buNone/>
              <a:defRPr/>
            </a:pPr>
            <a:r>
              <a:rPr lang="en-US" sz="1600" b="0" kern="0" dirty="0">
                <a:solidFill>
                  <a:srgbClr val="1C1C1C"/>
                </a:solidFill>
                <a:latin typeface="+mn-lt"/>
                <a:cs typeface="Arial" pitchFamily="34" charset="0"/>
              </a:rPr>
              <a:t>The various elements that comprise ICAAP </a:t>
            </a:r>
            <a:r>
              <a:rPr lang="en-US" sz="1600" b="0" kern="0" dirty="0" smtClean="0">
                <a:solidFill>
                  <a:srgbClr val="1C1C1C"/>
                </a:solidFill>
                <a:latin typeface="+mn-lt"/>
                <a:cs typeface="Arial" pitchFamily="34" charset="0"/>
              </a:rPr>
              <a:t>impact many roles and functions beyond risk management.</a:t>
            </a:r>
            <a:endParaRPr lang="en-US" sz="1600" b="0" kern="0" dirty="0">
              <a:solidFill>
                <a:srgbClr val="1C1C1C"/>
              </a:solidFill>
              <a:latin typeface="+mn-lt"/>
              <a:cs typeface="Arial" pitchFamily="34" charset="0"/>
            </a:endParaRPr>
          </a:p>
        </p:txBody>
      </p:sp>
      <p:grpSp>
        <p:nvGrpSpPr>
          <p:cNvPr id="2" name="Group 1"/>
          <p:cNvGrpSpPr/>
          <p:nvPr/>
        </p:nvGrpSpPr>
        <p:grpSpPr>
          <a:xfrm>
            <a:off x="2211388" y="1874838"/>
            <a:ext cx="5312156" cy="4806166"/>
            <a:chOff x="2211388" y="1874838"/>
            <a:chExt cx="4591050" cy="4083549"/>
          </a:xfrm>
        </p:grpSpPr>
        <p:sp>
          <p:nvSpPr>
            <p:cNvPr id="41988" name="Freeform 66"/>
            <p:cNvSpPr>
              <a:spLocks/>
            </p:cNvSpPr>
            <p:nvPr/>
          </p:nvSpPr>
          <p:spPr bwMode="auto">
            <a:xfrm rot="10800000">
              <a:off x="3703638" y="1874838"/>
              <a:ext cx="1528762" cy="1166812"/>
            </a:xfrm>
            <a:custGeom>
              <a:avLst/>
              <a:gdLst>
                <a:gd name="T0" fmla="*/ 2147483647 w 1182"/>
                <a:gd name="T1" fmla="*/ 0 h 1069"/>
                <a:gd name="T2" fmla="*/ 2147483647 w 1182"/>
                <a:gd name="T3" fmla="*/ 2147483647 h 1069"/>
                <a:gd name="T4" fmla="*/ 2147483647 w 1182"/>
                <a:gd name="T5" fmla="*/ 2147483647 h 1069"/>
                <a:gd name="T6" fmla="*/ 2147483647 w 1182"/>
                <a:gd name="T7" fmla="*/ 2147483647 h 1069"/>
                <a:gd name="T8" fmla="*/ 2147483647 w 1182"/>
                <a:gd name="T9" fmla="*/ 2147483647 h 1069"/>
                <a:gd name="T10" fmla="*/ 2147483647 w 1182"/>
                <a:gd name="T11" fmla="*/ 2147483647 h 1069"/>
                <a:gd name="T12" fmla="*/ 2147483647 w 1182"/>
                <a:gd name="T13" fmla="*/ 2147483647 h 1069"/>
                <a:gd name="T14" fmla="*/ 2147483647 w 1182"/>
                <a:gd name="T15" fmla="*/ 2147483647 h 1069"/>
                <a:gd name="T16" fmla="*/ 2147483647 w 1182"/>
                <a:gd name="T17" fmla="*/ 2147483647 h 1069"/>
                <a:gd name="T18" fmla="*/ 2147483647 w 1182"/>
                <a:gd name="T19" fmla="*/ 2147483647 h 1069"/>
                <a:gd name="T20" fmla="*/ 2147483647 w 1182"/>
                <a:gd name="T21" fmla="*/ 2147483647 h 1069"/>
                <a:gd name="T22" fmla="*/ 2147483647 w 1182"/>
                <a:gd name="T23" fmla="*/ 2147483647 h 1069"/>
                <a:gd name="T24" fmla="*/ 2147483647 w 1182"/>
                <a:gd name="T25" fmla="*/ 2147483647 h 1069"/>
                <a:gd name="T26" fmla="*/ 2147483647 w 1182"/>
                <a:gd name="T27" fmla="*/ 2147483647 h 1069"/>
                <a:gd name="T28" fmla="*/ 2147483647 w 1182"/>
                <a:gd name="T29" fmla="*/ 2147483647 h 1069"/>
                <a:gd name="T30" fmla="*/ 2147483647 w 1182"/>
                <a:gd name="T31" fmla="*/ 2147483647 h 1069"/>
                <a:gd name="T32" fmla="*/ 2147483647 w 1182"/>
                <a:gd name="T33" fmla="*/ 1302166509 h 1069"/>
                <a:gd name="T34" fmla="*/ 2147483647 w 1182"/>
                <a:gd name="T35" fmla="*/ 2147483647 h 1069"/>
                <a:gd name="T36" fmla="*/ 2147483647 w 1182"/>
                <a:gd name="T37" fmla="*/ 2147483647 h 1069"/>
                <a:gd name="T38" fmla="*/ 2147483647 w 1182"/>
                <a:gd name="T39" fmla="*/ 2147483647 h 1069"/>
                <a:gd name="T40" fmla="*/ 2147483647 w 1182"/>
                <a:gd name="T41" fmla="*/ 2147483647 h 1069"/>
                <a:gd name="T42" fmla="*/ 2147483647 w 1182"/>
                <a:gd name="T43" fmla="*/ 2147483647 h 1069"/>
                <a:gd name="T44" fmla="*/ 2147483647 w 1182"/>
                <a:gd name="T45" fmla="*/ 2147483647 h 1069"/>
                <a:gd name="T46" fmla="*/ 2147483647 w 1182"/>
                <a:gd name="T47" fmla="*/ 2147483647 h 1069"/>
                <a:gd name="T48" fmla="*/ 2147483647 w 1182"/>
                <a:gd name="T49" fmla="*/ 2147483647 h 1069"/>
                <a:gd name="T50" fmla="*/ 2147483647 w 1182"/>
                <a:gd name="T51" fmla="*/ 2147483647 h 1069"/>
                <a:gd name="T52" fmla="*/ 2147483647 w 1182"/>
                <a:gd name="T53" fmla="*/ 2147483647 h 1069"/>
                <a:gd name="T54" fmla="*/ 2147483647 w 1182"/>
                <a:gd name="T55" fmla="*/ 2147483647 h 1069"/>
                <a:gd name="T56" fmla="*/ 2147483647 w 1182"/>
                <a:gd name="T57" fmla="*/ 2147483647 h 1069"/>
                <a:gd name="T58" fmla="*/ 2147483647 w 1182"/>
                <a:gd name="T59" fmla="*/ 2147483647 h 1069"/>
                <a:gd name="T60" fmla="*/ 2147483647 w 1182"/>
                <a:gd name="T61" fmla="*/ 2147483647 h 1069"/>
                <a:gd name="T62" fmla="*/ 2147483647 w 1182"/>
                <a:gd name="T63" fmla="*/ 2147483647 h 1069"/>
                <a:gd name="T64" fmla="*/ 2147483647 w 1182"/>
                <a:gd name="T65" fmla="*/ 2147483647 h 1069"/>
                <a:gd name="T66" fmla="*/ 2147483647 w 1182"/>
                <a:gd name="T67" fmla="*/ 2147483647 h 1069"/>
                <a:gd name="T68" fmla="*/ 2147483647 w 1182"/>
                <a:gd name="T69" fmla="*/ 2147483647 h 1069"/>
                <a:gd name="T70" fmla="*/ 2147483647 w 1182"/>
                <a:gd name="T71" fmla="*/ 2147483647 h 1069"/>
                <a:gd name="T72" fmla="*/ 2147483647 w 1182"/>
                <a:gd name="T73" fmla="*/ 2147483647 h 1069"/>
                <a:gd name="T74" fmla="*/ 2147483647 w 1182"/>
                <a:gd name="T75" fmla="*/ 2147483647 h 1069"/>
                <a:gd name="T76" fmla="*/ 2147483647 w 1182"/>
                <a:gd name="T77" fmla="*/ 2147483647 h 1069"/>
                <a:gd name="T78" fmla="*/ 2147483647 w 1182"/>
                <a:gd name="T79" fmla="*/ 2147483647 h 1069"/>
                <a:gd name="T80" fmla="*/ 2147483647 w 1182"/>
                <a:gd name="T81" fmla="*/ 2147483647 h 1069"/>
                <a:gd name="T82" fmla="*/ 2147483647 w 1182"/>
                <a:gd name="T83" fmla="*/ 2147483647 h 1069"/>
                <a:gd name="T84" fmla="*/ 2147483647 w 1182"/>
                <a:gd name="T85" fmla="*/ 2147483647 h 1069"/>
                <a:gd name="T86" fmla="*/ 2147483647 w 1182"/>
                <a:gd name="T87" fmla="*/ 2147483647 h 1069"/>
                <a:gd name="T88" fmla="*/ 2147483647 w 1182"/>
                <a:gd name="T89" fmla="*/ 2147483647 h 1069"/>
                <a:gd name="T90" fmla="*/ 2147483647 w 1182"/>
                <a:gd name="T91" fmla="*/ 2147483647 h 1069"/>
                <a:gd name="T92" fmla="*/ 2147483647 w 1182"/>
                <a:gd name="T93" fmla="*/ 2147483647 h 1069"/>
                <a:gd name="T94" fmla="*/ 2147483647 w 1182"/>
                <a:gd name="T95" fmla="*/ 2147483647 h 1069"/>
                <a:gd name="T96" fmla="*/ 2147483647 w 1182"/>
                <a:gd name="T97" fmla="*/ 2147483647 h 1069"/>
                <a:gd name="T98" fmla="*/ 0 w 1182"/>
                <a:gd name="T99" fmla="*/ 2147483647 h 1069"/>
                <a:gd name="T100" fmla="*/ 2147483647 w 1182"/>
                <a:gd name="T101" fmla="*/ 2147483647 h 1069"/>
                <a:gd name="T102" fmla="*/ 2147483647 w 1182"/>
                <a:gd name="T103" fmla="*/ 2147483647 h 1069"/>
                <a:gd name="T104" fmla="*/ 2147483647 w 1182"/>
                <a:gd name="T105" fmla="*/ 2147483647 h 1069"/>
                <a:gd name="T106" fmla="*/ 2147483647 w 1182"/>
                <a:gd name="T107" fmla="*/ 2147483647 h 1069"/>
                <a:gd name="T108" fmla="*/ 2147483647 w 1182"/>
                <a:gd name="T109" fmla="*/ 0 h 106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182"/>
                <a:gd name="T166" fmla="*/ 0 h 1069"/>
                <a:gd name="T167" fmla="*/ 1182 w 1182"/>
                <a:gd name="T168" fmla="*/ 1069 h 106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182" h="1069">
                  <a:moveTo>
                    <a:pt x="383" y="0"/>
                  </a:moveTo>
                  <a:lnTo>
                    <a:pt x="407" y="5"/>
                  </a:lnTo>
                  <a:lnTo>
                    <a:pt x="433" y="11"/>
                  </a:lnTo>
                  <a:lnTo>
                    <a:pt x="457" y="15"/>
                  </a:lnTo>
                  <a:lnTo>
                    <a:pt x="482" y="18"/>
                  </a:lnTo>
                  <a:lnTo>
                    <a:pt x="506" y="21"/>
                  </a:lnTo>
                  <a:lnTo>
                    <a:pt x="532" y="22"/>
                  </a:lnTo>
                  <a:lnTo>
                    <a:pt x="557" y="24"/>
                  </a:lnTo>
                  <a:lnTo>
                    <a:pt x="583" y="24"/>
                  </a:lnTo>
                  <a:lnTo>
                    <a:pt x="608" y="24"/>
                  </a:lnTo>
                  <a:lnTo>
                    <a:pt x="633" y="22"/>
                  </a:lnTo>
                  <a:lnTo>
                    <a:pt x="657" y="21"/>
                  </a:lnTo>
                  <a:lnTo>
                    <a:pt x="682" y="18"/>
                  </a:lnTo>
                  <a:lnTo>
                    <a:pt x="707" y="15"/>
                  </a:lnTo>
                  <a:lnTo>
                    <a:pt x="731" y="11"/>
                  </a:lnTo>
                  <a:lnTo>
                    <a:pt x="754" y="7"/>
                  </a:lnTo>
                  <a:lnTo>
                    <a:pt x="778" y="1"/>
                  </a:lnTo>
                  <a:lnTo>
                    <a:pt x="1182" y="970"/>
                  </a:lnTo>
                  <a:lnTo>
                    <a:pt x="1147" y="983"/>
                  </a:lnTo>
                  <a:lnTo>
                    <a:pt x="1112" y="993"/>
                  </a:lnTo>
                  <a:lnTo>
                    <a:pt x="1075" y="1004"/>
                  </a:lnTo>
                  <a:lnTo>
                    <a:pt x="1039" y="1012"/>
                  </a:lnTo>
                  <a:lnTo>
                    <a:pt x="1003" y="1022"/>
                  </a:lnTo>
                  <a:lnTo>
                    <a:pt x="966" y="1029"/>
                  </a:lnTo>
                  <a:lnTo>
                    <a:pt x="928" y="1038"/>
                  </a:lnTo>
                  <a:lnTo>
                    <a:pt x="891" y="1044"/>
                  </a:lnTo>
                  <a:lnTo>
                    <a:pt x="853" y="1049"/>
                  </a:lnTo>
                  <a:lnTo>
                    <a:pt x="816" y="1055"/>
                  </a:lnTo>
                  <a:lnTo>
                    <a:pt x="778" y="1059"/>
                  </a:lnTo>
                  <a:lnTo>
                    <a:pt x="738" y="1063"/>
                  </a:lnTo>
                  <a:lnTo>
                    <a:pt x="700" y="1066"/>
                  </a:lnTo>
                  <a:lnTo>
                    <a:pt x="662" y="1068"/>
                  </a:lnTo>
                  <a:lnTo>
                    <a:pt x="622" y="1069"/>
                  </a:lnTo>
                  <a:lnTo>
                    <a:pt x="583" y="1069"/>
                  </a:lnTo>
                  <a:lnTo>
                    <a:pt x="544" y="1069"/>
                  </a:lnTo>
                  <a:lnTo>
                    <a:pt x="506" y="1068"/>
                  </a:lnTo>
                  <a:lnTo>
                    <a:pt x="468" y="1066"/>
                  </a:lnTo>
                  <a:lnTo>
                    <a:pt x="431" y="1063"/>
                  </a:lnTo>
                  <a:lnTo>
                    <a:pt x="393" y="1059"/>
                  </a:lnTo>
                  <a:lnTo>
                    <a:pt x="375" y="1058"/>
                  </a:lnTo>
                  <a:lnTo>
                    <a:pt x="356" y="1056"/>
                  </a:lnTo>
                  <a:lnTo>
                    <a:pt x="319" y="1051"/>
                  </a:lnTo>
                  <a:lnTo>
                    <a:pt x="284" y="1045"/>
                  </a:lnTo>
                  <a:lnTo>
                    <a:pt x="247" y="1039"/>
                  </a:lnTo>
                  <a:lnTo>
                    <a:pt x="212" y="1032"/>
                  </a:lnTo>
                  <a:lnTo>
                    <a:pt x="175" y="1024"/>
                  </a:lnTo>
                  <a:lnTo>
                    <a:pt x="140" y="1015"/>
                  </a:lnTo>
                  <a:lnTo>
                    <a:pt x="69" y="997"/>
                  </a:lnTo>
                  <a:lnTo>
                    <a:pt x="35" y="986"/>
                  </a:lnTo>
                  <a:lnTo>
                    <a:pt x="0" y="974"/>
                  </a:lnTo>
                  <a:lnTo>
                    <a:pt x="28" y="899"/>
                  </a:lnTo>
                  <a:lnTo>
                    <a:pt x="109" y="691"/>
                  </a:lnTo>
                  <a:lnTo>
                    <a:pt x="230" y="383"/>
                  </a:lnTo>
                  <a:lnTo>
                    <a:pt x="304" y="199"/>
                  </a:lnTo>
                  <a:lnTo>
                    <a:pt x="383" y="0"/>
                  </a:lnTo>
                  <a:close/>
                </a:path>
              </a:pathLst>
            </a:custGeom>
            <a:solidFill>
              <a:srgbClr val="EAEAEA"/>
            </a:solidFill>
            <a:ln w="12700">
              <a:solidFill>
                <a:srgbClr val="336699"/>
              </a:solidFill>
              <a:round/>
              <a:headEnd/>
              <a:tailEnd/>
            </a:ln>
          </p:spPr>
          <p:txBody>
            <a:bodyPr/>
            <a:lstStyle/>
            <a:p>
              <a:pPr>
                <a:defRPr/>
              </a:pPr>
              <a:endParaRPr lang="en-US" sz="1400" dirty="0">
                <a:solidFill>
                  <a:srgbClr val="1C1C1C"/>
                </a:solidFill>
                <a:latin typeface="+mn-lt"/>
                <a:cs typeface="Arial" pitchFamily="34" charset="0"/>
              </a:endParaRPr>
            </a:p>
          </p:txBody>
        </p:sp>
        <p:sp>
          <p:nvSpPr>
            <p:cNvPr id="22" name="Freeform 63"/>
            <p:cNvSpPr>
              <a:spLocks/>
            </p:cNvSpPr>
            <p:nvPr/>
          </p:nvSpPr>
          <p:spPr bwMode="auto">
            <a:xfrm>
              <a:off x="2439988" y="2060575"/>
              <a:ext cx="1525587" cy="1354138"/>
            </a:xfrm>
            <a:custGeom>
              <a:avLst/>
              <a:gdLst>
                <a:gd name="T0" fmla="*/ 832 w 1242"/>
                <a:gd name="T1" fmla="*/ 0 h 1242"/>
                <a:gd name="T2" fmla="*/ 798 w 1242"/>
                <a:gd name="T3" fmla="*/ 18 h 1242"/>
                <a:gd name="T4" fmla="*/ 766 w 1242"/>
                <a:gd name="T5" fmla="*/ 36 h 1242"/>
                <a:gd name="T6" fmla="*/ 733 w 1242"/>
                <a:gd name="T7" fmla="*/ 55 h 1242"/>
                <a:gd name="T8" fmla="*/ 701 w 1242"/>
                <a:gd name="T9" fmla="*/ 75 h 1242"/>
                <a:gd name="T10" fmla="*/ 668 w 1242"/>
                <a:gd name="T11" fmla="*/ 96 h 1242"/>
                <a:gd name="T12" fmla="*/ 637 w 1242"/>
                <a:gd name="T13" fmla="*/ 117 h 1242"/>
                <a:gd name="T14" fmla="*/ 606 w 1242"/>
                <a:gd name="T15" fmla="*/ 138 h 1242"/>
                <a:gd name="T16" fmla="*/ 576 w 1242"/>
                <a:gd name="T17" fmla="*/ 161 h 1242"/>
                <a:gd name="T18" fmla="*/ 545 w 1242"/>
                <a:gd name="T19" fmla="*/ 184 h 1242"/>
                <a:gd name="T20" fmla="*/ 515 w 1242"/>
                <a:gd name="T21" fmla="*/ 206 h 1242"/>
                <a:gd name="T22" fmla="*/ 487 w 1242"/>
                <a:gd name="T23" fmla="*/ 230 h 1242"/>
                <a:gd name="T24" fmla="*/ 457 w 1242"/>
                <a:gd name="T25" fmla="*/ 256 h 1242"/>
                <a:gd name="T26" fmla="*/ 429 w 1242"/>
                <a:gd name="T27" fmla="*/ 280 h 1242"/>
                <a:gd name="T28" fmla="*/ 416 w 1242"/>
                <a:gd name="T29" fmla="*/ 292 h 1242"/>
                <a:gd name="T30" fmla="*/ 402 w 1242"/>
                <a:gd name="T31" fmla="*/ 307 h 1242"/>
                <a:gd name="T32" fmla="*/ 374 w 1242"/>
                <a:gd name="T33" fmla="*/ 332 h 1242"/>
                <a:gd name="T34" fmla="*/ 348 w 1242"/>
                <a:gd name="T35" fmla="*/ 359 h 1242"/>
                <a:gd name="T36" fmla="*/ 322 w 1242"/>
                <a:gd name="T37" fmla="*/ 386 h 1242"/>
                <a:gd name="T38" fmla="*/ 309 w 1242"/>
                <a:gd name="T39" fmla="*/ 400 h 1242"/>
                <a:gd name="T40" fmla="*/ 296 w 1242"/>
                <a:gd name="T41" fmla="*/ 414 h 1242"/>
                <a:gd name="T42" fmla="*/ 271 w 1242"/>
                <a:gd name="T43" fmla="*/ 442 h 1242"/>
                <a:gd name="T44" fmla="*/ 247 w 1242"/>
                <a:gd name="T45" fmla="*/ 471 h 1242"/>
                <a:gd name="T46" fmla="*/ 223 w 1242"/>
                <a:gd name="T47" fmla="*/ 500 h 1242"/>
                <a:gd name="T48" fmla="*/ 200 w 1242"/>
                <a:gd name="T49" fmla="*/ 530 h 1242"/>
                <a:gd name="T50" fmla="*/ 176 w 1242"/>
                <a:gd name="T51" fmla="*/ 561 h 1242"/>
                <a:gd name="T52" fmla="*/ 155 w 1242"/>
                <a:gd name="T53" fmla="*/ 591 h 1242"/>
                <a:gd name="T54" fmla="*/ 133 w 1242"/>
                <a:gd name="T55" fmla="*/ 622 h 1242"/>
                <a:gd name="T56" fmla="*/ 112 w 1242"/>
                <a:gd name="T57" fmla="*/ 655 h 1242"/>
                <a:gd name="T58" fmla="*/ 92 w 1242"/>
                <a:gd name="T59" fmla="*/ 686 h 1242"/>
                <a:gd name="T60" fmla="*/ 73 w 1242"/>
                <a:gd name="T61" fmla="*/ 718 h 1242"/>
                <a:gd name="T62" fmla="*/ 53 w 1242"/>
                <a:gd name="T63" fmla="*/ 751 h 1242"/>
                <a:gd name="T64" fmla="*/ 44 w 1242"/>
                <a:gd name="T65" fmla="*/ 768 h 1242"/>
                <a:gd name="T66" fmla="*/ 36 w 1242"/>
                <a:gd name="T67" fmla="*/ 785 h 1242"/>
                <a:gd name="T68" fmla="*/ 17 w 1242"/>
                <a:gd name="T69" fmla="*/ 817 h 1242"/>
                <a:gd name="T70" fmla="*/ 0 w 1242"/>
                <a:gd name="T71" fmla="*/ 851 h 1242"/>
                <a:gd name="T72" fmla="*/ 976 w 1242"/>
                <a:gd name="T73" fmla="*/ 1242 h 1242"/>
                <a:gd name="T74" fmla="*/ 989 w 1242"/>
                <a:gd name="T75" fmla="*/ 1222 h 1242"/>
                <a:gd name="T76" fmla="*/ 1002 w 1242"/>
                <a:gd name="T77" fmla="*/ 1202 h 1242"/>
                <a:gd name="T78" fmla="*/ 1016 w 1242"/>
                <a:gd name="T79" fmla="*/ 1182 h 1242"/>
                <a:gd name="T80" fmla="*/ 1030 w 1242"/>
                <a:gd name="T81" fmla="*/ 1164 h 1242"/>
                <a:gd name="T82" fmla="*/ 1046 w 1242"/>
                <a:gd name="T83" fmla="*/ 1145 h 1242"/>
                <a:gd name="T84" fmla="*/ 1061 w 1242"/>
                <a:gd name="T85" fmla="*/ 1127 h 1242"/>
                <a:gd name="T86" fmla="*/ 1077 w 1242"/>
                <a:gd name="T87" fmla="*/ 1110 h 1242"/>
                <a:gd name="T88" fmla="*/ 1094 w 1242"/>
                <a:gd name="T89" fmla="*/ 1093 h 1242"/>
                <a:gd name="T90" fmla="*/ 1111 w 1242"/>
                <a:gd name="T91" fmla="*/ 1076 h 1242"/>
                <a:gd name="T92" fmla="*/ 1129 w 1242"/>
                <a:gd name="T93" fmla="*/ 1061 h 1242"/>
                <a:gd name="T94" fmla="*/ 1148 w 1242"/>
                <a:gd name="T95" fmla="*/ 1044 h 1242"/>
                <a:gd name="T96" fmla="*/ 1166 w 1242"/>
                <a:gd name="T97" fmla="*/ 1029 h 1242"/>
                <a:gd name="T98" fmla="*/ 1184 w 1242"/>
                <a:gd name="T99" fmla="*/ 1014 h 1242"/>
                <a:gd name="T100" fmla="*/ 1204 w 1242"/>
                <a:gd name="T101" fmla="*/ 1000 h 1242"/>
                <a:gd name="T102" fmla="*/ 1242 w 1242"/>
                <a:gd name="T103" fmla="*/ 973 h 1242"/>
                <a:gd name="T104" fmla="*/ 832 w 1242"/>
                <a:gd name="T105" fmla="*/ 0 h 12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42"/>
                <a:gd name="T160" fmla="*/ 0 h 1242"/>
                <a:gd name="T161" fmla="*/ 1242 w 1242"/>
                <a:gd name="T162" fmla="*/ 1242 h 124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42" h="1242">
                  <a:moveTo>
                    <a:pt x="832" y="0"/>
                  </a:moveTo>
                  <a:lnTo>
                    <a:pt x="798" y="18"/>
                  </a:lnTo>
                  <a:lnTo>
                    <a:pt x="766" y="36"/>
                  </a:lnTo>
                  <a:lnTo>
                    <a:pt x="733" y="55"/>
                  </a:lnTo>
                  <a:lnTo>
                    <a:pt x="701" y="75"/>
                  </a:lnTo>
                  <a:lnTo>
                    <a:pt x="668" y="96"/>
                  </a:lnTo>
                  <a:lnTo>
                    <a:pt x="637" y="117"/>
                  </a:lnTo>
                  <a:lnTo>
                    <a:pt x="606" y="138"/>
                  </a:lnTo>
                  <a:lnTo>
                    <a:pt x="576" y="161"/>
                  </a:lnTo>
                  <a:lnTo>
                    <a:pt x="545" y="184"/>
                  </a:lnTo>
                  <a:lnTo>
                    <a:pt x="515" y="206"/>
                  </a:lnTo>
                  <a:lnTo>
                    <a:pt x="487" y="230"/>
                  </a:lnTo>
                  <a:lnTo>
                    <a:pt x="457" y="256"/>
                  </a:lnTo>
                  <a:lnTo>
                    <a:pt x="429" y="280"/>
                  </a:lnTo>
                  <a:lnTo>
                    <a:pt x="416" y="292"/>
                  </a:lnTo>
                  <a:lnTo>
                    <a:pt x="402" y="307"/>
                  </a:lnTo>
                  <a:lnTo>
                    <a:pt x="374" y="332"/>
                  </a:lnTo>
                  <a:lnTo>
                    <a:pt x="348" y="359"/>
                  </a:lnTo>
                  <a:lnTo>
                    <a:pt x="322" y="386"/>
                  </a:lnTo>
                  <a:lnTo>
                    <a:pt x="309" y="400"/>
                  </a:lnTo>
                  <a:lnTo>
                    <a:pt x="296" y="414"/>
                  </a:lnTo>
                  <a:lnTo>
                    <a:pt x="271" y="442"/>
                  </a:lnTo>
                  <a:lnTo>
                    <a:pt x="247" y="471"/>
                  </a:lnTo>
                  <a:lnTo>
                    <a:pt x="223" y="500"/>
                  </a:lnTo>
                  <a:lnTo>
                    <a:pt x="200" y="530"/>
                  </a:lnTo>
                  <a:lnTo>
                    <a:pt x="176" y="561"/>
                  </a:lnTo>
                  <a:lnTo>
                    <a:pt x="155" y="591"/>
                  </a:lnTo>
                  <a:lnTo>
                    <a:pt x="133" y="622"/>
                  </a:lnTo>
                  <a:lnTo>
                    <a:pt x="112" y="655"/>
                  </a:lnTo>
                  <a:lnTo>
                    <a:pt x="92" y="686"/>
                  </a:lnTo>
                  <a:lnTo>
                    <a:pt x="73" y="718"/>
                  </a:lnTo>
                  <a:lnTo>
                    <a:pt x="53" y="751"/>
                  </a:lnTo>
                  <a:lnTo>
                    <a:pt x="44" y="768"/>
                  </a:lnTo>
                  <a:lnTo>
                    <a:pt x="36" y="785"/>
                  </a:lnTo>
                  <a:lnTo>
                    <a:pt x="17" y="817"/>
                  </a:lnTo>
                  <a:lnTo>
                    <a:pt x="0" y="851"/>
                  </a:lnTo>
                  <a:lnTo>
                    <a:pt x="976" y="1242"/>
                  </a:lnTo>
                  <a:lnTo>
                    <a:pt x="989" y="1222"/>
                  </a:lnTo>
                  <a:lnTo>
                    <a:pt x="1002" y="1202"/>
                  </a:lnTo>
                  <a:lnTo>
                    <a:pt x="1016" y="1182"/>
                  </a:lnTo>
                  <a:lnTo>
                    <a:pt x="1030" y="1164"/>
                  </a:lnTo>
                  <a:lnTo>
                    <a:pt x="1046" y="1145"/>
                  </a:lnTo>
                  <a:lnTo>
                    <a:pt x="1061" y="1127"/>
                  </a:lnTo>
                  <a:lnTo>
                    <a:pt x="1077" y="1110"/>
                  </a:lnTo>
                  <a:lnTo>
                    <a:pt x="1094" y="1093"/>
                  </a:lnTo>
                  <a:lnTo>
                    <a:pt x="1111" y="1076"/>
                  </a:lnTo>
                  <a:lnTo>
                    <a:pt x="1129" y="1061"/>
                  </a:lnTo>
                  <a:lnTo>
                    <a:pt x="1148" y="1044"/>
                  </a:lnTo>
                  <a:lnTo>
                    <a:pt x="1166" y="1029"/>
                  </a:lnTo>
                  <a:lnTo>
                    <a:pt x="1184" y="1014"/>
                  </a:lnTo>
                  <a:lnTo>
                    <a:pt x="1204" y="1000"/>
                  </a:lnTo>
                  <a:lnTo>
                    <a:pt x="1242" y="973"/>
                  </a:lnTo>
                  <a:lnTo>
                    <a:pt x="832" y="0"/>
                  </a:lnTo>
                  <a:close/>
                </a:path>
              </a:pathLst>
            </a:custGeom>
            <a:solidFill>
              <a:schemeClr val="tx1">
                <a:lumMod val="50000"/>
                <a:lumOff val="50000"/>
              </a:schemeClr>
            </a:solidFill>
            <a:ln w="12700">
              <a:solidFill>
                <a:srgbClr val="999999"/>
              </a:solidFill>
              <a:round/>
              <a:headEnd/>
              <a:tailEnd/>
            </a:ln>
          </p:spPr>
          <p:txBody>
            <a:bodyPr/>
            <a:lstStyle/>
            <a:p>
              <a:pPr algn="ctr">
                <a:lnSpc>
                  <a:spcPct val="120000"/>
                </a:lnSpc>
                <a:spcBef>
                  <a:spcPct val="50000"/>
                </a:spcBef>
                <a:spcAft>
                  <a:spcPct val="5000"/>
                </a:spcAft>
                <a:buClr>
                  <a:srgbClr val="FFD200"/>
                </a:buClr>
                <a:buSzPct val="75000"/>
                <a:buFont typeface="Arial" pitchFamily="34" charset="0"/>
                <a:buNone/>
                <a:defRPr/>
              </a:pPr>
              <a:endParaRPr lang="en-US" sz="1400" b="1" dirty="0">
                <a:solidFill>
                  <a:srgbClr val="1C1C1C"/>
                </a:solidFill>
                <a:latin typeface="+mn-lt"/>
                <a:cs typeface="Arial" pitchFamily="34" charset="0"/>
              </a:endParaRPr>
            </a:p>
          </p:txBody>
        </p:sp>
        <p:sp>
          <p:nvSpPr>
            <p:cNvPr id="41990" name="Freeform 64"/>
            <p:cNvSpPr>
              <a:spLocks/>
            </p:cNvSpPr>
            <p:nvPr/>
          </p:nvSpPr>
          <p:spPr bwMode="auto">
            <a:xfrm>
              <a:off x="2219325" y="3243263"/>
              <a:ext cx="1304925" cy="1290637"/>
            </a:xfrm>
            <a:custGeom>
              <a:avLst/>
              <a:gdLst>
                <a:gd name="T0" fmla="*/ 2147483647 w 1069"/>
                <a:gd name="T1" fmla="*/ 0 h 1185"/>
                <a:gd name="T2" fmla="*/ 2147483647 w 1069"/>
                <a:gd name="T3" fmla="*/ 2147483647 h 1185"/>
                <a:gd name="T4" fmla="*/ 2147483647 w 1069"/>
                <a:gd name="T5" fmla="*/ 2147483647 h 1185"/>
                <a:gd name="T6" fmla="*/ 2147483647 w 1069"/>
                <a:gd name="T7" fmla="*/ 2147483647 h 1185"/>
                <a:gd name="T8" fmla="*/ 2147483647 w 1069"/>
                <a:gd name="T9" fmla="*/ 2147483647 h 1185"/>
                <a:gd name="T10" fmla="*/ 2147483647 w 1069"/>
                <a:gd name="T11" fmla="*/ 2147483647 h 1185"/>
                <a:gd name="T12" fmla="*/ 2147483647 w 1069"/>
                <a:gd name="T13" fmla="*/ 2147483647 h 1185"/>
                <a:gd name="T14" fmla="*/ 2147483647 w 1069"/>
                <a:gd name="T15" fmla="*/ 2147483647 h 1185"/>
                <a:gd name="T16" fmla="*/ 2147483647 w 1069"/>
                <a:gd name="T17" fmla="*/ 2147483647 h 1185"/>
                <a:gd name="T18" fmla="*/ 2147483647 w 1069"/>
                <a:gd name="T19" fmla="*/ 2147483647 h 1185"/>
                <a:gd name="T20" fmla="*/ 2147483647 w 1069"/>
                <a:gd name="T21" fmla="*/ 2147483647 h 1185"/>
                <a:gd name="T22" fmla="*/ 2147483647 w 1069"/>
                <a:gd name="T23" fmla="*/ 2147483647 h 1185"/>
                <a:gd name="T24" fmla="*/ 2147483647 w 1069"/>
                <a:gd name="T25" fmla="*/ 2147483647 h 1185"/>
                <a:gd name="T26" fmla="*/ 2147483647 w 1069"/>
                <a:gd name="T27" fmla="*/ 2147483647 h 1185"/>
                <a:gd name="T28" fmla="*/ 2147483647 w 1069"/>
                <a:gd name="T29" fmla="*/ 2147483647 h 1185"/>
                <a:gd name="T30" fmla="*/ 2147483647 w 1069"/>
                <a:gd name="T31" fmla="*/ 2147483647 h 1185"/>
                <a:gd name="T32" fmla="*/ 2147483647 w 1069"/>
                <a:gd name="T33" fmla="*/ 2147483647 h 1185"/>
                <a:gd name="T34" fmla="*/ 2147483647 w 1069"/>
                <a:gd name="T35" fmla="*/ 2147483647 h 1185"/>
                <a:gd name="T36" fmla="*/ 2147483647 w 1069"/>
                <a:gd name="T37" fmla="*/ 2147483647 h 1185"/>
                <a:gd name="T38" fmla="*/ 2147483647 w 1069"/>
                <a:gd name="T39" fmla="*/ 2147483647 h 1185"/>
                <a:gd name="T40" fmla="*/ 2147483647 w 1069"/>
                <a:gd name="T41" fmla="*/ 2147483647 h 1185"/>
                <a:gd name="T42" fmla="*/ 2147483647 w 1069"/>
                <a:gd name="T43" fmla="*/ 2147483647 h 1185"/>
                <a:gd name="T44" fmla="*/ 2147483647 w 1069"/>
                <a:gd name="T45" fmla="*/ 2147483647 h 1185"/>
                <a:gd name="T46" fmla="*/ 2147483647 w 1069"/>
                <a:gd name="T47" fmla="*/ 2147483647 h 1185"/>
                <a:gd name="T48" fmla="*/ 2147483647 w 1069"/>
                <a:gd name="T49" fmla="*/ 2147483647 h 1185"/>
                <a:gd name="T50" fmla="*/ 2147483647 w 1069"/>
                <a:gd name="T51" fmla="*/ 2147483647 h 1185"/>
                <a:gd name="T52" fmla="*/ 2147483647 w 1069"/>
                <a:gd name="T53" fmla="*/ 2147483647 h 1185"/>
                <a:gd name="T54" fmla="*/ 2147483647 w 1069"/>
                <a:gd name="T55" fmla="*/ 2147483647 h 1185"/>
                <a:gd name="T56" fmla="*/ 2147483647 w 1069"/>
                <a:gd name="T57" fmla="*/ 2147483647 h 1185"/>
                <a:gd name="T58" fmla="*/ 2147483647 w 1069"/>
                <a:gd name="T59" fmla="*/ 2147483647 h 1185"/>
                <a:gd name="T60" fmla="*/ 2147483647 w 1069"/>
                <a:gd name="T61" fmla="*/ 2147483647 h 1185"/>
                <a:gd name="T62" fmla="*/ 2147483647 w 1069"/>
                <a:gd name="T63" fmla="*/ 2147483647 h 1185"/>
                <a:gd name="T64" fmla="*/ 2147483647 w 1069"/>
                <a:gd name="T65" fmla="*/ 2147483647 h 1185"/>
                <a:gd name="T66" fmla="*/ 2147483647 w 1069"/>
                <a:gd name="T67" fmla="*/ 2147483647 h 1185"/>
                <a:gd name="T68" fmla="*/ 2147483647 w 1069"/>
                <a:gd name="T69" fmla="*/ 2147483647 h 1185"/>
                <a:gd name="T70" fmla="*/ 2147483647 w 1069"/>
                <a:gd name="T71" fmla="*/ 2147483647 h 1185"/>
                <a:gd name="T72" fmla="*/ 1819413128 w 1069"/>
                <a:gd name="T73" fmla="*/ 2147483647 h 1185"/>
                <a:gd name="T74" fmla="*/ 0 w 1069"/>
                <a:gd name="T75" fmla="*/ 2147483647 h 1185"/>
                <a:gd name="T76" fmla="*/ 0 w 1069"/>
                <a:gd name="T77" fmla="*/ 2147483647 h 1185"/>
                <a:gd name="T78" fmla="*/ 0 w 1069"/>
                <a:gd name="T79" fmla="*/ 2147483647 h 1185"/>
                <a:gd name="T80" fmla="*/ 1819413128 w 1069"/>
                <a:gd name="T81" fmla="*/ 2147483647 h 1185"/>
                <a:gd name="T82" fmla="*/ 2147483647 w 1069"/>
                <a:gd name="T83" fmla="*/ 2147483647 h 1185"/>
                <a:gd name="T84" fmla="*/ 2147483647 w 1069"/>
                <a:gd name="T85" fmla="*/ 2147483647 h 1185"/>
                <a:gd name="T86" fmla="*/ 2147483647 w 1069"/>
                <a:gd name="T87" fmla="*/ 2147483647 h 1185"/>
                <a:gd name="T88" fmla="*/ 2147483647 w 1069"/>
                <a:gd name="T89" fmla="*/ 2147483647 h 1185"/>
                <a:gd name="T90" fmla="*/ 2147483647 w 1069"/>
                <a:gd name="T91" fmla="*/ 2147483647 h 1185"/>
                <a:gd name="T92" fmla="*/ 2147483647 w 1069"/>
                <a:gd name="T93" fmla="*/ 2147483647 h 1185"/>
                <a:gd name="T94" fmla="*/ 2147483647 w 1069"/>
                <a:gd name="T95" fmla="*/ 2147483647 h 1185"/>
                <a:gd name="T96" fmla="*/ 2147483647 w 1069"/>
                <a:gd name="T97" fmla="*/ 2147483647 h 1185"/>
                <a:gd name="T98" fmla="*/ 2147483647 w 1069"/>
                <a:gd name="T99" fmla="*/ 2147483647 h 1185"/>
                <a:gd name="T100" fmla="*/ 2147483647 w 1069"/>
                <a:gd name="T101" fmla="*/ 2147483647 h 1185"/>
                <a:gd name="T102" fmla="*/ 2147483647 w 1069"/>
                <a:gd name="T103" fmla="*/ 2147483647 h 1185"/>
                <a:gd name="T104" fmla="*/ 2147483647 w 1069"/>
                <a:gd name="T105" fmla="*/ 2147483647 h 1185"/>
                <a:gd name="T106" fmla="*/ 2147483647 w 1069"/>
                <a:gd name="T107" fmla="*/ 2147483647 h 1185"/>
                <a:gd name="T108" fmla="*/ 2147483647 w 1069"/>
                <a:gd name="T109" fmla="*/ 2147483647 h 1185"/>
                <a:gd name="T110" fmla="*/ 2147483647 w 1069"/>
                <a:gd name="T111" fmla="*/ 0 h 118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69"/>
                <a:gd name="T169" fmla="*/ 0 h 1185"/>
                <a:gd name="T170" fmla="*/ 1069 w 1069"/>
                <a:gd name="T171" fmla="*/ 1185 h 118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69" h="1185">
                  <a:moveTo>
                    <a:pt x="92" y="0"/>
                  </a:moveTo>
                  <a:lnTo>
                    <a:pt x="372" y="110"/>
                  </a:lnTo>
                  <a:lnTo>
                    <a:pt x="680" y="235"/>
                  </a:lnTo>
                  <a:lnTo>
                    <a:pt x="1067" y="390"/>
                  </a:lnTo>
                  <a:lnTo>
                    <a:pt x="1062" y="413"/>
                  </a:lnTo>
                  <a:lnTo>
                    <a:pt x="1058" y="436"/>
                  </a:lnTo>
                  <a:lnTo>
                    <a:pt x="1054" y="458"/>
                  </a:lnTo>
                  <a:lnTo>
                    <a:pt x="1051" y="482"/>
                  </a:lnTo>
                  <a:lnTo>
                    <a:pt x="1048" y="506"/>
                  </a:lnTo>
                  <a:lnTo>
                    <a:pt x="1047" y="530"/>
                  </a:lnTo>
                  <a:lnTo>
                    <a:pt x="1045" y="554"/>
                  </a:lnTo>
                  <a:lnTo>
                    <a:pt x="1045" y="579"/>
                  </a:lnTo>
                  <a:lnTo>
                    <a:pt x="1045" y="605"/>
                  </a:lnTo>
                  <a:lnTo>
                    <a:pt x="1045" y="618"/>
                  </a:lnTo>
                  <a:lnTo>
                    <a:pt x="1047" y="631"/>
                  </a:lnTo>
                  <a:lnTo>
                    <a:pt x="1048" y="655"/>
                  </a:lnTo>
                  <a:lnTo>
                    <a:pt x="1051" y="680"/>
                  </a:lnTo>
                  <a:lnTo>
                    <a:pt x="1054" y="704"/>
                  </a:lnTo>
                  <a:lnTo>
                    <a:pt x="1055" y="716"/>
                  </a:lnTo>
                  <a:lnTo>
                    <a:pt x="1058" y="728"/>
                  </a:lnTo>
                  <a:lnTo>
                    <a:pt x="1062" y="752"/>
                  </a:lnTo>
                  <a:lnTo>
                    <a:pt x="1069" y="777"/>
                  </a:lnTo>
                  <a:lnTo>
                    <a:pt x="102" y="1185"/>
                  </a:lnTo>
                  <a:lnTo>
                    <a:pt x="89" y="1150"/>
                  </a:lnTo>
                  <a:lnTo>
                    <a:pt x="78" y="1113"/>
                  </a:lnTo>
                  <a:lnTo>
                    <a:pt x="68" y="1078"/>
                  </a:lnTo>
                  <a:lnTo>
                    <a:pt x="58" y="1041"/>
                  </a:lnTo>
                  <a:lnTo>
                    <a:pt x="50" y="1003"/>
                  </a:lnTo>
                  <a:lnTo>
                    <a:pt x="41" y="966"/>
                  </a:lnTo>
                  <a:lnTo>
                    <a:pt x="33" y="928"/>
                  </a:lnTo>
                  <a:lnTo>
                    <a:pt x="27" y="891"/>
                  </a:lnTo>
                  <a:lnTo>
                    <a:pt x="20" y="853"/>
                  </a:lnTo>
                  <a:lnTo>
                    <a:pt x="16" y="813"/>
                  </a:lnTo>
                  <a:lnTo>
                    <a:pt x="10" y="775"/>
                  </a:lnTo>
                  <a:lnTo>
                    <a:pt x="7" y="736"/>
                  </a:lnTo>
                  <a:lnTo>
                    <a:pt x="4" y="697"/>
                  </a:lnTo>
                  <a:lnTo>
                    <a:pt x="1" y="658"/>
                  </a:lnTo>
                  <a:lnTo>
                    <a:pt x="0" y="618"/>
                  </a:lnTo>
                  <a:lnTo>
                    <a:pt x="0" y="579"/>
                  </a:lnTo>
                  <a:lnTo>
                    <a:pt x="0" y="540"/>
                  </a:lnTo>
                  <a:lnTo>
                    <a:pt x="1" y="504"/>
                  </a:lnTo>
                  <a:lnTo>
                    <a:pt x="4" y="465"/>
                  </a:lnTo>
                  <a:lnTo>
                    <a:pt x="6" y="429"/>
                  </a:lnTo>
                  <a:lnTo>
                    <a:pt x="10" y="392"/>
                  </a:lnTo>
                  <a:lnTo>
                    <a:pt x="11" y="373"/>
                  </a:lnTo>
                  <a:lnTo>
                    <a:pt x="14" y="355"/>
                  </a:lnTo>
                  <a:lnTo>
                    <a:pt x="18" y="318"/>
                  </a:lnTo>
                  <a:lnTo>
                    <a:pt x="24" y="281"/>
                  </a:lnTo>
                  <a:lnTo>
                    <a:pt x="31" y="245"/>
                  </a:lnTo>
                  <a:lnTo>
                    <a:pt x="37" y="209"/>
                  </a:lnTo>
                  <a:lnTo>
                    <a:pt x="45" y="174"/>
                  </a:lnTo>
                  <a:lnTo>
                    <a:pt x="54" y="139"/>
                  </a:lnTo>
                  <a:lnTo>
                    <a:pt x="62" y="103"/>
                  </a:lnTo>
                  <a:lnTo>
                    <a:pt x="72" y="68"/>
                  </a:lnTo>
                  <a:lnTo>
                    <a:pt x="82" y="34"/>
                  </a:lnTo>
                  <a:lnTo>
                    <a:pt x="92" y="0"/>
                  </a:lnTo>
                  <a:close/>
                </a:path>
              </a:pathLst>
            </a:custGeom>
            <a:solidFill>
              <a:srgbClr val="EAEAEA"/>
            </a:solidFill>
            <a:ln w="12700">
              <a:solidFill>
                <a:srgbClr val="336699"/>
              </a:solidFill>
              <a:round/>
              <a:headEnd/>
              <a:tailEnd/>
            </a:ln>
          </p:spPr>
          <p:txBody>
            <a:bodyPr/>
            <a:lstStyle/>
            <a:p>
              <a:pPr>
                <a:defRPr/>
              </a:pPr>
              <a:endParaRPr lang="en-US" sz="1400" dirty="0">
                <a:solidFill>
                  <a:srgbClr val="1C1C1C"/>
                </a:solidFill>
                <a:latin typeface="+mn-lt"/>
                <a:cs typeface="Arial" pitchFamily="34" charset="0"/>
              </a:endParaRPr>
            </a:p>
          </p:txBody>
        </p:sp>
        <p:sp>
          <p:nvSpPr>
            <p:cNvPr id="24" name="Freeform 65"/>
            <p:cNvSpPr>
              <a:spLocks/>
            </p:cNvSpPr>
            <p:nvPr/>
          </p:nvSpPr>
          <p:spPr bwMode="auto">
            <a:xfrm>
              <a:off x="2463800" y="4335463"/>
              <a:ext cx="1517650" cy="1362075"/>
            </a:xfrm>
            <a:custGeom>
              <a:avLst/>
              <a:gdLst>
                <a:gd name="T0" fmla="*/ 0 w 1239"/>
                <a:gd name="T1" fmla="*/ 410 h 1245"/>
                <a:gd name="T2" fmla="*/ 279 w 1239"/>
                <a:gd name="T3" fmla="*/ 291 h 1245"/>
                <a:gd name="T4" fmla="*/ 965 w 1239"/>
                <a:gd name="T5" fmla="*/ 0 h 1245"/>
                <a:gd name="T6" fmla="*/ 977 w 1239"/>
                <a:gd name="T7" fmla="*/ 20 h 1245"/>
                <a:gd name="T8" fmla="*/ 991 w 1239"/>
                <a:gd name="T9" fmla="*/ 40 h 1245"/>
                <a:gd name="T10" fmla="*/ 1006 w 1239"/>
                <a:gd name="T11" fmla="*/ 60 h 1245"/>
                <a:gd name="T12" fmla="*/ 1021 w 1239"/>
                <a:gd name="T13" fmla="*/ 79 h 1245"/>
                <a:gd name="T14" fmla="*/ 1037 w 1239"/>
                <a:gd name="T15" fmla="*/ 98 h 1245"/>
                <a:gd name="T16" fmla="*/ 1052 w 1239"/>
                <a:gd name="T17" fmla="*/ 116 h 1245"/>
                <a:gd name="T18" fmla="*/ 1069 w 1239"/>
                <a:gd name="T19" fmla="*/ 134 h 1245"/>
                <a:gd name="T20" fmla="*/ 1086 w 1239"/>
                <a:gd name="T21" fmla="*/ 151 h 1245"/>
                <a:gd name="T22" fmla="*/ 1103 w 1239"/>
                <a:gd name="T23" fmla="*/ 168 h 1245"/>
                <a:gd name="T24" fmla="*/ 1122 w 1239"/>
                <a:gd name="T25" fmla="*/ 184 h 1245"/>
                <a:gd name="T26" fmla="*/ 1140 w 1239"/>
                <a:gd name="T27" fmla="*/ 201 h 1245"/>
                <a:gd name="T28" fmla="*/ 1160 w 1239"/>
                <a:gd name="T29" fmla="*/ 217 h 1245"/>
                <a:gd name="T30" fmla="*/ 1178 w 1239"/>
                <a:gd name="T31" fmla="*/ 231 h 1245"/>
                <a:gd name="T32" fmla="*/ 1198 w 1239"/>
                <a:gd name="T33" fmla="*/ 245 h 1245"/>
                <a:gd name="T34" fmla="*/ 1219 w 1239"/>
                <a:gd name="T35" fmla="*/ 258 h 1245"/>
                <a:gd name="T36" fmla="*/ 1239 w 1239"/>
                <a:gd name="T37" fmla="*/ 270 h 1245"/>
                <a:gd name="T38" fmla="*/ 846 w 1239"/>
                <a:gd name="T39" fmla="*/ 1245 h 1245"/>
                <a:gd name="T40" fmla="*/ 812 w 1239"/>
                <a:gd name="T41" fmla="*/ 1228 h 1245"/>
                <a:gd name="T42" fmla="*/ 778 w 1239"/>
                <a:gd name="T43" fmla="*/ 1211 h 1245"/>
                <a:gd name="T44" fmla="*/ 745 w 1239"/>
                <a:gd name="T45" fmla="*/ 1193 h 1245"/>
                <a:gd name="T46" fmla="*/ 711 w 1239"/>
                <a:gd name="T47" fmla="*/ 1173 h 1245"/>
                <a:gd name="T48" fmla="*/ 680 w 1239"/>
                <a:gd name="T49" fmla="*/ 1153 h 1245"/>
                <a:gd name="T50" fmla="*/ 648 w 1239"/>
                <a:gd name="T51" fmla="*/ 1133 h 1245"/>
                <a:gd name="T52" fmla="*/ 617 w 1239"/>
                <a:gd name="T53" fmla="*/ 1112 h 1245"/>
                <a:gd name="T54" fmla="*/ 585 w 1239"/>
                <a:gd name="T55" fmla="*/ 1091 h 1245"/>
                <a:gd name="T56" fmla="*/ 570 w 1239"/>
                <a:gd name="T57" fmla="*/ 1079 h 1245"/>
                <a:gd name="T58" fmla="*/ 554 w 1239"/>
                <a:gd name="T59" fmla="*/ 1068 h 1245"/>
                <a:gd name="T60" fmla="*/ 525 w 1239"/>
                <a:gd name="T61" fmla="*/ 1045 h 1245"/>
                <a:gd name="T62" fmla="*/ 495 w 1239"/>
                <a:gd name="T63" fmla="*/ 1023 h 1245"/>
                <a:gd name="T64" fmla="*/ 467 w 1239"/>
                <a:gd name="T65" fmla="*/ 999 h 1245"/>
                <a:gd name="T66" fmla="*/ 437 w 1239"/>
                <a:gd name="T67" fmla="*/ 973 h 1245"/>
                <a:gd name="T68" fmla="*/ 410 w 1239"/>
                <a:gd name="T69" fmla="*/ 949 h 1245"/>
                <a:gd name="T70" fmla="*/ 382 w 1239"/>
                <a:gd name="T71" fmla="*/ 922 h 1245"/>
                <a:gd name="T72" fmla="*/ 355 w 1239"/>
                <a:gd name="T73" fmla="*/ 897 h 1245"/>
                <a:gd name="T74" fmla="*/ 328 w 1239"/>
                <a:gd name="T75" fmla="*/ 870 h 1245"/>
                <a:gd name="T76" fmla="*/ 303 w 1239"/>
                <a:gd name="T77" fmla="*/ 843 h 1245"/>
                <a:gd name="T78" fmla="*/ 277 w 1239"/>
                <a:gd name="T79" fmla="*/ 815 h 1245"/>
                <a:gd name="T80" fmla="*/ 253 w 1239"/>
                <a:gd name="T81" fmla="*/ 787 h 1245"/>
                <a:gd name="T82" fmla="*/ 228 w 1239"/>
                <a:gd name="T83" fmla="*/ 758 h 1245"/>
                <a:gd name="T84" fmla="*/ 205 w 1239"/>
                <a:gd name="T85" fmla="*/ 729 h 1245"/>
                <a:gd name="T86" fmla="*/ 181 w 1239"/>
                <a:gd name="T87" fmla="*/ 699 h 1245"/>
                <a:gd name="T88" fmla="*/ 158 w 1239"/>
                <a:gd name="T89" fmla="*/ 668 h 1245"/>
                <a:gd name="T90" fmla="*/ 137 w 1239"/>
                <a:gd name="T91" fmla="*/ 638 h 1245"/>
                <a:gd name="T92" fmla="*/ 116 w 1239"/>
                <a:gd name="T93" fmla="*/ 607 h 1245"/>
                <a:gd name="T94" fmla="*/ 95 w 1239"/>
                <a:gd name="T95" fmla="*/ 574 h 1245"/>
                <a:gd name="T96" fmla="*/ 75 w 1239"/>
                <a:gd name="T97" fmla="*/ 542 h 1245"/>
                <a:gd name="T98" fmla="*/ 55 w 1239"/>
                <a:gd name="T99" fmla="*/ 509 h 1245"/>
                <a:gd name="T100" fmla="*/ 37 w 1239"/>
                <a:gd name="T101" fmla="*/ 477 h 1245"/>
                <a:gd name="T102" fmla="*/ 18 w 1239"/>
                <a:gd name="T103" fmla="*/ 444 h 1245"/>
                <a:gd name="T104" fmla="*/ 0 w 1239"/>
                <a:gd name="T105" fmla="*/ 410 h 124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39"/>
                <a:gd name="T160" fmla="*/ 0 h 1245"/>
                <a:gd name="T161" fmla="*/ 1239 w 1239"/>
                <a:gd name="T162" fmla="*/ 1245 h 1245"/>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39" h="1245">
                  <a:moveTo>
                    <a:pt x="0" y="410"/>
                  </a:moveTo>
                  <a:lnTo>
                    <a:pt x="279" y="291"/>
                  </a:lnTo>
                  <a:lnTo>
                    <a:pt x="965" y="0"/>
                  </a:lnTo>
                  <a:lnTo>
                    <a:pt x="977" y="20"/>
                  </a:lnTo>
                  <a:lnTo>
                    <a:pt x="991" y="40"/>
                  </a:lnTo>
                  <a:lnTo>
                    <a:pt x="1006" y="60"/>
                  </a:lnTo>
                  <a:lnTo>
                    <a:pt x="1021" y="79"/>
                  </a:lnTo>
                  <a:lnTo>
                    <a:pt x="1037" y="98"/>
                  </a:lnTo>
                  <a:lnTo>
                    <a:pt x="1052" y="116"/>
                  </a:lnTo>
                  <a:lnTo>
                    <a:pt x="1069" y="134"/>
                  </a:lnTo>
                  <a:lnTo>
                    <a:pt x="1086" y="151"/>
                  </a:lnTo>
                  <a:lnTo>
                    <a:pt x="1103" y="168"/>
                  </a:lnTo>
                  <a:lnTo>
                    <a:pt x="1122" y="184"/>
                  </a:lnTo>
                  <a:lnTo>
                    <a:pt x="1140" y="201"/>
                  </a:lnTo>
                  <a:lnTo>
                    <a:pt x="1160" y="217"/>
                  </a:lnTo>
                  <a:lnTo>
                    <a:pt x="1178" y="231"/>
                  </a:lnTo>
                  <a:lnTo>
                    <a:pt x="1198" y="245"/>
                  </a:lnTo>
                  <a:lnTo>
                    <a:pt x="1219" y="258"/>
                  </a:lnTo>
                  <a:lnTo>
                    <a:pt x="1239" y="270"/>
                  </a:lnTo>
                  <a:lnTo>
                    <a:pt x="846" y="1245"/>
                  </a:lnTo>
                  <a:lnTo>
                    <a:pt x="812" y="1228"/>
                  </a:lnTo>
                  <a:lnTo>
                    <a:pt x="778" y="1211"/>
                  </a:lnTo>
                  <a:lnTo>
                    <a:pt x="745" y="1193"/>
                  </a:lnTo>
                  <a:lnTo>
                    <a:pt x="711" y="1173"/>
                  </a:lnTo>
                  <a:lnTo>
                    <a:pt x="680" y="1153"/>
                  </a:lnTo>
                  <a:lnTo>
                    <a:pt x="648" y="1133"/>
                  </a:lnTo>
                  <a:lnTo>
                    <a:pt x="617" y="1112"/>
                  </a:lnTo>
                  <a:lnTo>
                    <a:pt x="585" y="1091"/>
                  </a:lnTo>
                  <a:lnTo>
                    <a:pt x="570" y="1079"/>
                  </a:lnTo>
                  <a:lnTo>
                    <a:pt x="554" y="1068"/>
                  </a:lnTo>
                  <a:lnTo>
                    <a:pt x="525" y="1045"/>
                  </a:lnTo>
                  <a:lnTo>
                    <a:pt x="495" y="1023"/>
                  </a:lnTo>
                  <a:lnTo>
                    <a:pt x="467" y="999"/>
                  </a:lnTo>
                  <a:lnTo>
                    <a:pt x="437" y="973"/>
                  </a:lnTo>
                  <a:lnTo>
                    <a:pt x="410" y="949"/>
                  </a:lnTo>
                  <a:lnTo>
                    <a:pt x="382" y="922"/>
                  </a:lnTo>
                  <a:lnTo>
                    <a:pt x="355" y="897"/>
                  </a:lnTo>
                  <a:lnTo>
                    <a:pt x="328" y="870"/>
                  </a:lnTo>
                  <a:lnTo>
                    <a:pt x="303" y="843"/>
                  </a:lnTo>
                  <a:lnTo>
                    <a:pt x="277" y="815"/>
                  </a:lnTo>
                  <a:lnTo>
                    <a:pt x="253" y="787"/>
                  </a:lnTo>
                  <a:lnTo>
                    <a:pt x="228" y="758"/>
                  </a:lnTo>
                  <a:lnTo>
                    <a:pt x="205" y="729"/>
                  </a:lnTo>
                  <a:lnTo>
                    <a:pt x="181" y="699"/>
                  </a:lnTo>
                  <a:lnTo>
                    <a:pt x="158" y="668"/>
                  </a:lnTo>
                  <a:lnTo>
                    <a:pt x="137" y="638"/>
                  </a:lnTo>
                  <a:lnTo>
                    <a:pt x="116" y="607"/>
                  </a:lnTo>
                  <a:lnTo>
                    <a:pt x="95" y="574"/>
                  </a:lnTo>
                  <a:lnTo>
                    <a:pt x="75" y="542"/>
                  </a:lnTo>
                  <a:lnTo>
                    <a:pt x="55" y="509"/>
                  </a:lnTo>
                  <a:lnTo>
                    <a:pt x="37" y="477"/>
                  </a:lnTo>
                  <a:lnTo>
                    <a:pt x="18" y="444"/>
                  </a:lnTo>
                  <a:lnTo>
                    <a:pt x="0" y="410"/>
                  </a:lnTo>
                  <a:close/>
                </a:path>
              </a:pathLst>
            </a:custGeom>
            <a:solidFill>
              <a:schemeClr val="tx1">
                <a:lumMod val="50000"/>
                <a:lumOff val="50000"/>
              </a:schemeClr>
            </a:solidFill>
            <a:ln w="12700">
              <a:solidFill>
                <a:srgbClr val="999999"/>
              </a:solidFill>
              <a:round/>
              <a:headEnd/>
              <a:tailEnd/>
            </a:ln>
          </p:spPr>
          <p:txBody>
            <a:bodyPr/>
            <a:lstStyle/>
            <a:p>
              <a:pPr algn="ctr">
                <a:lnSpc>
                  <a:spcPct val="120000"/>
                </a:lnSpc>
                <a:spcBef>
                  <a:spcPct val="50000"/>
                </a:spcBef>
                <a:spcAft>
                  <a:spcPct val="5000"/>
                </a:spcAft>
                <a:buClr>
                  <a:srgbClr val="FFD200"/>
                </a:buClr>
                <a:buSzPct val="75000"/>
                <a:buFont typeface="Arial" pitchFamily="34" charset="0"/>
                <a:buNone/>
                <a:defRPr/>
              </a:pPr>
              <a:endParaRPr lang="en-US" sz="1400" b="1" dirty="0">
                <a:solidFill>
                  <a:srgbClr val="1C1C1C"/>
                </a:solidFill>
                <a:latin typeface="+mn-lt"/>
                <a:cs typeface="Arial" pitchFamily="34" charset="0"/>
              </a:endParaRPr>
            </a:p>
          </p:txBody>
        </p:sp>
        <p:sp>
          <p:nvSpPr>
            <p:cNvPr id="41992" name="Freeform 66"/>
            <p:cNvSpPr>
              <a:spLocks/>
            </p:cNvSpPr>
            <p:nvPr/>
          </p:nvSpPr>
          <p:spPr bwMode="auto">
            <a:xfrm>
              <a:off x="3779838" y="4737100"/>
              <a:ext cx="1444625" cy="1166813"/>
            </a:xfrm>
            <a:custGeom>
              <a:avLst/>
              <a:gdLst>
                <a:gd name="T0" fmla="*/ 2147483647 w 1182"/>
                <a:gd name="T1" fmla="*/ 0 h 1069"/>
                <a:gd name="T2" fmla="*/ 2147483647 w 1182"/>
                <a:gd name="T3" fmla="*/ 2147483647 h 1069"/>
                <a:gd name="T4" fmla="*/ 2147483647 w 1182"/>
                <a:gd name="T5" fmla="*/ 2147483647 h 1069"/>
                <a:gd name="T6" fmla="*/ 2147483647 w 1182"/>
                <a:gd name="T7" fmla="*/ 2147483647 h 1069"/>
                <a:gd name="T8" fmla="*/ 2147483647 w 1182"/>
                <a:gd name="T9" fmla="*/ 2147483647 h 1069"/>
                <a:gd name="T10" fmla="*/ 2147483647 w 1182"/>
                <a:gd name="T11" fmla="*/ 2147483647 h 1069"/>
                <a:gd name="T12" fmla="*/ 2147483647 w 1182"/>
                <a:gd name="T13" fmla="*/ 2147483647 h 1069"/>
                <a:gd name="T14" fmla="*/ 2147483647 w 1182"/>
                <a:gd name="T15" fmla="*/ 2147483647 h 1069"/>
                <a:gd name="T16" fmla="*/ 2147483647 w 1182"/>
                <a:gd name="T17" fmla="*/ 2147483647 h 1069"/>
                <a:gd name="T18" fmla="*/ 2147483647 w 1182"/>
                <a:gd name="T19" fmla="*/ 2147483647 h 1069"/>
                <a:gd name="T20" fmla="*/ 2147483647 w 1182"/>
                <a:gd name="T21" fmla="*/ 2147483647 h 1069"/>
                <a:gd name="T22" fmla="*/ 2147483647 w 1182"/>
                <a:gd name="T23" fmla="*/ 2147483647 h 1069"/>
                <a:gd name="T24" fmla="*/ 2147483647 w 1182"/>
                <a:gd name="T25" fmla="*/ 2147483647 h 1069"/>
                <a:gd name="T26" fmla="*/ 2147483647 w 1182"/>
                <a:gd name="T27" fmla="*/ 2147483647 h 1069"/>
                <a:gd name="T28" fmla="*/ 2147483647 w 1182"/>
                <a:gd name="T29" fmla="*/ 2147483647 h 1069"/>
                <a:gd name="T30" fmla="*/ 2147483647 w 1182"/>
                <a:gd name="T31" fmla="*/ 2147483647 h 1069"/>
                <a:gd name="T32" fmla="*/ 2147483647 w 1182"/>
                <a:gd name="T33" fmla="*/ 1302168716 h 1069"/>
                <a:gd name="T34" fmla="*/ 2147483647 w 1182"/>
                <a:gd name="T35" fmla="*/ 2147483647 h 1069"/>
                <a:gd name="T36" fmla="*/ 2147483647 w 1182"/>
                <a:gd name="T37" fmla="*/ 2147483647 h 1069"/>
                <a:gd name="T38" fmla="*/ 2147483647 w 1182"/>
                <a:gd name="T39" fmla="*/ 2147483647 h 1069"/>
                <a:gd name="T40" fmla="*/ 2147483647 w 1182"/>
                <a:gd name="T41" fmla="*/ 2147483647 h 1069"/>
                <a:gd name="T42" fmla="*/ 2147483647 w 1182"/>
                <a:gd name="T43" fmla="*/ 2147483647 h 1069"/>
                <a:gd name="T44" fmla="*/ 2147483647 w 1182"/>
                <a:gd name="T45" fmla="*/ 2147483647 h 1069"/>
                <a:gd name="T46" fmla="*/ 2147483647 w 1182"/>
                <a:gd name="T47" fmla="*/ 2147483647 h 1069"/>
                <a:gd name="T48" fmla="*/ 2147483647 w 1182"/>
                <a:gd name="T49" fmla="*/ 2147483647 h 1069"/>
                <a:gd name="T50" fmla="*/ 2147483647 w 1182"/>
                <a:gd name="T51" fmla="*/ 2147483647 h 1069"/>
                <a:gd name="T52" fmla="*/ 2147483647 w 1182"/>
                <a:gd name="T53" fmla="*/ 2147483647 h 1069"/>
                <a:gd name="T54" fmla="*/ 2147483647 w 1182"/>
                <a:gd name="T55" fmla="*/ 2147483647 h 1069"/>
                <a:gd name="T56" fmla="*/ 2147483647 w 1182"/>
                <a:gd name="T57" fmla="*/ 2147483647 h 1069"/>
                <a:gd name="T58" fmla="*/ 2147483647 w 1182"/>
                <a:gd name="T59" fmla="*/ 2147483647 h 1069"/>
                <a:gd name="T60" fmla="*/ 2147483647 w 1182"/>
                <a:gd name="T61" fmla="*/ 2147483647 h 1069"/>
                <a:gd name="T62" fmla="*/ 2147483647 w 1182"/>
                <a:gd name="T63" fmla="*/ 2147483647 h 1069"/>
                <a:gd name="T64" fmla="*/ 2147483647 w 1182"/>
                <a:gd name="T65" fmla="*/ 2147483647 h 1069"/>
                <a:gd name="T66" fmla="*/ 2147483647 w 1182"/>
                <a:gd name="T67" fmla="*/ 2147483647 h 1069"/>
                <a:gd name="T68" fmla="*/ 2147483647 w 1182"/>
                <a:gd name="T69" fmla="*/ 2147483647 h 1069"/>
                <a:gd name="T70" fmla="*/ 2147483647 w 1182"/>
                <a:gd name="T71" fmla="*/ 2147483647 h 1069"/>
                <a:gd name="T72" fmla="*/ 2147483647 w 1182"/>
                <a:gd name="T73" fmla="*/ 2147483647 h 1069"/>
                <a:gd name="T74" fmla="*/ 2147483647 w 1182"/>
                <a:gd name="T75" fmla="*/ 2147483647 h 1069"/>
                <a:gd name="T76" fmla="*/ 2147483647 w 1182"/>
                <a:gd name="T77" fmla="*/ 2147483647 h 1069"/>
                <a:gd name="T78" fmla="*/ 2147483647 w 1182"/>
                <a:gd name="T79" fmla="*/ 2147483647 h 1069"/>
                <a:gd name="T80" fmla="*/ 2147483647 w 1182"/>
                <a:gd name="T81" fmla="*/ 2147483647 h 1069"/>
                <a:gd name="T82" fmla="*/ 2147483647 w 1182"/>
                <a:gd name="T83" fmla="*/ 2147483647 h 1069"/>
                <a:gd name="T84" fmla="*/ 2147483647 w 1182"/>
                <a:gd name="T85" fmla="*/ 2147483647 h 1069"/>
                <a:gd name="T86" fmla="*/ 2147483647 w 1182"/>
                <a:gd name="T87" fmla="*/ 2147483647 h 1069"/>
                <a:gd name="T88" fmla="*/ 2147483647 w 1182"/>
                <a:gd name="T89" fmla="*/ 2147483647 h 1069"/>
                <a:gd name="T90" fmla="*/ 2147483647 w 1182"/>
                <a:gd name="T91" fmla="*/ 2147483647 h 1069"/>
                <a:gd name="T92" fmla="*/ 2147483647 w 1182"/>
                <a:gd name="T93" fmla="*/ 2147483647 h 1069"/>
                <a:gd name="T94" fmla="*/ 2147483647 w 1182"/>
                <a:gd name="T95" fmla="*/ 2147483647 h 1069"/>
                <a:gd name="T96" fmla="*/ 2147483647 w 1182"/>
                <a:gd name="T97" fmla="*/ 2147483647 h 1069"/>
                <a:gd name="T98" fmla="*/ 0 w 1182"/>
                <a:gd name="T99" fmla="*/ 2147483647 h 1069"/>
                <a:gd name="T100" fmla="*/ 2147483647 w 1182"/>
                <a:gd name="T101" fmla="*/ 2147483647 h 1069"/>
                <a:gd name="T102" fmla="*/ 2147483647 w 1182"/>
                <a:gd name="T103" fmla="*/ 2147483647 h 1069"/>
                <a:gd name="T104" fmla="*/ 2147483647 w 1182"/>
                <a:gd name="T105" fmla="*/ 2147483647 h 1069"/>
                <a:gd name="T106" fmla="*/ 2147483647 w 1182"/>
                <a:gd name="T107" fmla="*/ 2147483647 h 1069"/>
                <a:gd name="T108" fmla="*/ 2147483647 w 1182"/>
                <a:gd name="T109" fmla="*/ 0 h 106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182"/>
                <a:gd name="T166" fmla="*/ 0 h 1069"/>
                <a:gd name="T167" fmla="*/ 1182 w 1182"/>
                <a:gd name="T168" fmla="*/ 1069 h 106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182" h="1069">
                  <a:moveTo>
                    <a:pt x="383" y="0"/>
                  </a:moveTo>
                  <a:lnTo>
                    <a:pt x="407" y="5"/>
                  </a:lnTo>
                  <a:lnTo>
                    <a:pt x="433" y="11"/>
                  </a:lnTo>
                  <a:lnTo>
                    <a:pt x="457" y="15"/>
                  </a:lnTo>
                  <a:lnTo>
                    <a:pt x="482" y="18"/>
                  </a:lnTo>
                  <a:lnTo>
                    <a:pt x="506" y="21"/>
                  </a:lnTo>
                  <a:lnTo>
                    <a:pt x="532" y="22"/>
                  </a:lnTo>
                  <a:lnTo>
                    <a:pt x="557" y="24"/>
                  </a:lnTo>
                  <a:lnTo>
                    <a:pt x="583" y="24"/>
                  </a:lnTo>
                  <a:lnTo>
                    <a:pt x="608" y="24"/>
                  </a:lnTo>
                  <a:lnTo>
                    <a:pt x="633" y="22"/>
                  </a:lnTo>
                  <a:lnTo>
                    <a:pt x="657" y="21"/>
                  </a:lnTo>
                  <a:lnTo>
                    <a:pt x="682" y="18"/>
                  </a:lnTo>
                  <a:lnTo>
                    <a:pt x="707" y="15"/>
                  </a:lnTo>
                  <a:lnTo>
                    <a:pt x="731" y="11"/>
                  </a:lnTo>
                  <a:lnTo>
                    <a:pt x="754" y="7"/>
                  </a:lnTo>
                  <a:lnTo>
                    <a:pt x="778" y="1"/>
                  </a:lnTo>
                  <a:lnTo>
                    <a:pt x="1182" y="970"/>
                  </a:lnTo>
                  <a:lnTo>
                    <a:pt x="1147" y="983"/>
                  </a:lnTo>
                  <a:lnTo>
                    <a:pt x="1112" y="993"/>
                  </a:lnTo>
                  <a:lnTo>
                    <a:pt x="1075" y="1004"/>
                  </a:lnTo>
                  <a:lnTo>
                    <a:pt x="1039" y="1012"/>
                  </a:lnTo>
                  <a:lnTo>
                    <a:pt x="1003" y="1022"/>
                  </a:lnTo>
                  <a:lnTo>
                    <a:pt x="966" y="1029"/>
                  </a:lnTo>
                  <a:lnTo>
                    <a:pt x="928" y="1038"/>
                  </a:lnTo>
                  <a:lnTo>
                    <a:pt x="891" y="1044"/>
                  </a:lnTo>
                  <a:lnTo>
                    <a:pt x="853" y="1049"/>
                  </a:lnTo>
                  <a:lnTo>
                    <a:pt x="816" y="1055"/>
                  </a:lnTo>
                  <a:lnTo>
                    <a:pt x="778" y="1059"/>
                  </a:lnTo>
                  <a:lnTo>
                    <a:pt x="738" y="1063"/>
                  </a:lnTo>
                  <a:lnTo>
                    <a:pt x="700" y="1066"/>
                  </a:lnTo>
                  <a:lnTo>
                    <a:pt x="662" y="1068"/>
                  </a:lnTo>
                  <a:lnTo>
                    <a:pt x="622" y="1069"/>
                  </a:lnTo>
                  <a:lnTo>
                    <a:pt x="583" y="1069"/>
                  </a:lnTo>
                  <a:lnTo>
                    <a:pt x="544" y="1069"/>
                  </a:lnTo>
                  <a:lnTo>
                    <a:pt x="506" y="1068"/>
                  </a:lnTo>
                  <a:lnTo>
                    <a:pt x="468" y="1066"/>
                  </a:lnTo>
                  <a:lnTo>
                    <a:pt x="431" y="1063"/>
                  </a:lnTo>
                  <a:lnTo>
                    <a:pt x="393" y="1059"/>
                  </a:lnTo>
                  <a:lnTo>
                    <a:pt x="375" y="1058"/>
                  </a:lnTo>
                  <a:lnTo>
                    <a:pt x="356" y="1056"/>
                  </a:lnTo>
                  <a:lnTo>
                    <a:pt x="319" y="1051"/>
                  </a:lnTo>
                  <a:lnTo>
                    <a:pt x="284" y="1045"/>
                  </a:lnTo>
                  <a:lnTo>
                    <a:pt x="247" y="1039"/>
                  </a:lnTo>
                  <a:lnTo>
                    <a:pt x="212" y="1032"/>
                  </a:lnTo>
                  <a:lnTo>
                    <a:pt x="175" y="1024"/>
                  </a:lnTo>
                  <a:lnTo>
                    <a:pt x="140" y="1015"/>
                  </a:lnTo>
                  <a:lnTo>
                    <a:pt x="69" y="997"/>
                  </a:lnTo>
                  <a:lnTo>
                    <a:pt x="35" y="986"/>
                  </a:lnTo>
                  <a:lnTo>
                    <a:pt x="0" y="974"/>
                  </a:lnTo>
                  <a:lnTo>
                    <a:pt x="28" y="899"/>
                  </a:lnTo>
                  <a:lnTo>
                    <a:pt x="109" y="691"/>
                  </a:lnTo>
                  <a:lnTo>
                    <a:pt x="230" y="383"/>
                  </a:lnTo>
                  <a:lnTo>
                    <a:pt x="304" y="199"/>
                  </a:lnTo>
                  <a:lnTo>
                    <a:pt x="383" y="0"/>
                  </a:lnTo>
                  <a:close/>
                </a:path>
              </a:pathLst>
            </a:custGeom>
            <a:solidFill>
              <a:srgbClr val="EAEAEA"/>
            </a:solidFill>
            <a:ln w="12700">
              <a:solidFill>
                <a:srgbClr val="336699"/>
              </a:solidFill>
              <a:round/>
              <a:headEnd/>
              <a:tailEnd/>
            </a:ln>
          </p:spPr>
          <p:txBody>
            <a:bodyPr/>
            <a:lstStyle/>
            <a:p>
              <a:pPr>
                <a:defRPr/>
              </a:pPr>
              <a:endParaRPr lang="en-US" sz="1400" dirty="0">
                <a:solidFill>
                  <a:srgbClr val="1C1C1C"/>
                </a:solidFill>
                <a:latin typeface="+mn-lt"/>
                <a:cs typeface="Arial" pitchFamily="34" charset="0"/>
              </a:endParaRPr>
            </a:p>
          </p:txBody>
        </p:sp>
        <p:sp>
          <p:nvSpPr>
            <p:cNvPr id="44" name="Freeform 67"/>
            <p:cNvSpPr>
              <a:spLocks/>
            </p:cNvSpPr>
            <p:nvPr/>
          </p:nvSpPr>
          <p:spPr bwMode="auto">
            <a:xfrm>
              <a:off x="5008563" y="4327525"/>
              <a:ext cx="1535112" cy="1362075"/>
            </a:xfrm>
            <a:custGeom>
              <a:avLst/>
              <a:gdLst>
                <a:gd name="T0" fmla="*/ 0 w 1252"/>
                <a:gd name="T1" fmla="*/ 283 h 1248"/>
                <a:gd name="T2" fmla="*/ 411 w 1252"/>
                <a:gd name="T3" fmla="*/ 1248 h 1248"/>
                <a:gd name="T4" fmla="*/ 445 w 1252"/>
                <a:gd name="T5" fmla="*/ 1231 h 1248"/>
                <a:gd name="T6" fmla="*/ 479 w 1252"/>
                <a:gd name="T7" fmla="*/ 1212 h 1248"/>
                <a:gd name="T8" fmla="*/ 511 w 1252"/>
                <a:gd name="T9" fmla="*/ 1193 h 1248"/>
                <a:gd name="T10" fmla="*/ 545 w 1252"/>
                <a:gd name="T11" fmla="*/ 1174 h 1248"/>
                <a:gd name="T12" fmla="*/ 576 w 1252"/>
                <a:gd name="T13" fmla="*/ 1153 h 1248"/>
                <a:gd name="T14" fmla="*/ 609 w 1252"/>
                <a:gd name="T15" fmla="*/ 1132 h 1248"/>
                <a:gd name="T16" fmla="*/ 640 w 1252"/>
                <a:gd name="T17" fmla="*/ 1111 h 1248"/>
                <a:gd name="T18" fmla="*/ 655 w 1252"/>
                <a:gd name="T19" fmla="*/ 1099 h 1248"/>
                <a:gd name="T20" fmla="*/ 671 w 1252"/>
                <a:gd name="T21" fmla="*/ 1089 h 1248"/>
                <a:gd name="T22" fmla="*/ 701 w 1252"/>
                <a:gd name="T23" fmla="*/ 1065 h 1248"/>
                <a:gd name="T24" fmla="*/ 732 w 1252"/>
                <a:gd name="T25" fmla="*/ 1043 h 1248"/>
                <a:gd name="T26" fmla="*/ 761 w 1252"/>
                <a:gd name="T27" fmla="*/ 1019 h 1248"/>
                <a:gd name="T28" fmla="*/ 790 w 1252"/>
                <a:gd name="T29" fmla="*/ 995 h 1248"/>
                <a:gd name="T30" fmla="*/ 818 w 1252"/>
                <a:gd name="T31" fmla="*/ 969 h 1248"/>
                <a:gd name="T32" fmla="*/ 846 w 1252"/>
                <a:gd name="T33" fmla="*/ 944 h 1248"/>
                <a:gd name="T34" fmla="*/ 873 w 1252"/>
                <a:gd name="T35" fmla="*/ 917 h 1248"/>
                <a:gd name="T36" fmla="*/ 901 w 1252"/>
                <a:gd name="T37" fmla="*/ 890 h 1248"/>
                <a:gd name="T38" fmla="*/ 927 w 1252"/>
                <a:gd name="T39" fmla="*/ 863 h 1248"/>
                <a:gd name="T40" fmla="*/ 954 w 1252"/>
                <a:gd name="T41" fmla="*/ 835 h 1248"/>
                <a:gd name="T42" fmla="*/ 978 w 1252"/>
                <a:gd name="T43" fmla="*/ 806 h 1248"/>
                <a:gd name="T44" fmla="*/ 1003 w 1252"/>
                <a:gd name="T45" fmla="*/ 778 h 1248"/>
                <a:gd name="T46" fmla="*/ 1027 w 1252"/>
                <a:gd name="T47" fmla="*/ 748 h 1248"/>
                <a:gd name="T48" fmla="*/ 1051 w 1252"/>
                <a:gd name="T49" fmla="*/ 719 h 1248"/>
                <a:gd name="T50" fmla="*/ 1074 w 1252"/>
                <a:gd name="T51" fmla="*/ 688 h 1248"/>
                <a:gd name="T52" fmla="*/ 1097 w 1252"/>
                <a:gd name="T53" fmla="*/ 657 h 1248"/>
                <a:gd name="T54" fmla="*/ 1118 w 1252"/>
                <a:gd name="T55" fmla="*/ 625 h 1248"/>
                <a:gd name="T56" fmla="*/ 1139 w 1252"/>
                <a:gd name="T57" fmla="*/ 594 h 1248"/>
                <a:gd name="T58" fmla="*/ 1160 w 1252"/>
                <a:gd name="T59" fmla="*/ 562 h 1248"/>
                <a:gd name="T60" fmla="*/ 1180 w 1252"/>
                <a:gd name="T61" fmla="*/ 529 h 1248"/>
                <a:gd name="T62" fmla="*/ 1189 w 1252"/>
                <a:gd name="T63" fmla="*/ 512 h 1248"/>
                <a:gd name="T64" fmla="*/ 1199 w 1252"/>
                <a:gd name="T65" fmla="*/ 495 h 1248"/>
                <a:gd name="T66" fmla="*/ 1217 w 1252"/>
                <a:gd name="T67" fmla="*/ 463 h 1248"/>
                <a:gd name="T68" fmla="*/ 1235 w 1252"/>
                <a:gd name="T69" fmla="*/ 429 h 1248"/>
                <a:gd name="T70" fmla="*/ 1252 w 1252"/>
                <a:gd name="T71" fmla="*/ 395 h 1248"/>
                <a:gd name="T72" fmla="*/ 278 w 1252"/>
                <a:gd name="T73" fmla="*/ 0 h 1248"/>
                <a:gd name="T74" fmla="*/ 264 w 1252"/>
                <a:gd name="T75" fmla="*/ 21 h 1248"/>
                <a:gd name="T76" fmla="*/ 251 w 1252"/>
                <a:gd name="T77" fmla="*/ 43 h 1248"/>
                <a:gd name="T78" fmla="*/ 235 w 1252"/>
                <a:gd name="T79" fmla="*/ 62 h 1248"/>
                <a:gd name="T80" fmla="*/ 221 w 1252"/>
                <a:gd name="T81" fmla="*/ 84 h 1248"/>
                <a:gd name="T82" fmla="*/ 206 w 1252"/>
                <a:gd name="T83" fmla="*/ 102 h 1248"/>
                <a:gd name="T84" fmla="*/ 189 w 1252"/>
                <a:gd name="T85" fmla="*/ 122 h 1248"/>
                <a:gd name="T86" fmla="*/ 173 w 1252"/>
                <a:gd name="T87" fmla="*/ 140 h 1248"/>
                <a:gd name="T88" fmla="*/ 155 w 1252"/>
                <a:gd name="T89" fmla="*/ 159 h 1248"/>
                <a:gd name="T90" fmla="*/ 138 w 1252"/>
                <a:gd name="T91" fmla="*/ 176 h 1248"/>
                <a:gd name="T92" fmla="*/ 119 w 1252"/>
                <a:gd name="T93" fmla="*/ 194 h 1248"/>
                <a:gd name="T94" fmla="*/ 101 w 1252"/>
                <a:gd name="T95" fmla="*/ 210 h 1248"/>
                <a:gd name="T96" fmla="*/ 81 w 1252"/>
                <a:gd name="T97" fmla="*/ 225 h 1248"/>
                <a:gd name="T98" fmla="*/ 63 w 1252"/>
                <a:gd name="T99" fmla="*/ 241 h 1248"/>
                <a:gd name="T100" fmla="*/ 41 w 1252"/>
                <a:gd name="T101" fmla="*/ 256 h 1248"/>
                <a:gd name="T102" fmla="*/ 22 w 1252"/>
                <a:gd name="T103" fmla="*/ 270 h 1248"/>
                <a:gd name="T104" fmla="*/ 0 w 1252"/>
                <a:gd name="T105" fmla="*/ 283 h 124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52"/>
                <a:gd name="T160" fmla="*/ 0 h 1248"/>
                <a:gd name="T161" fmla="*/ 1252 w 1252"/>
                <a:gd name="T162" fmla="*/ 1248 h 124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52" h="1248">
                  <a:moveTo>
                    <a:pt x="0" y="283"/>
                  </a:moveTo>
                  <a:lnTo>
                    <a:pt x="411" y="1248"/>
                  </a:lnTo>
                  <a:lnTo>
                    <a:pt x="445" y="1231"/>
                  </a:lnTo>
                  <a:lnTo>
                    <a:pt x="479" y="1212"/>
                  </a:lnTo>
                  <a:lnTo>
                    <a:pt x="511" y="1193"/>
                  </a:lnTo>
                  <a:lnTo>
                    <a:pt x="545" y="1174"/>
                  </a:lnTo>
                  <a:lnTo>
                    <a:pt x="576" y="1153"/>
                  </a:lnTo>
                  <a:lnTo>
                    <a:pt x="609" y="1132"/>
                  </a:lnTo>
                  <a:lnTo>
                    <a:pt x="640" y="1111"/>
                  </a:lnTo>
                  <a:lnTo>
                    <a:pt x="655" y="1099"/>
                  </a:lnTo>
                  <a:lnTo>
                    <a:pt x="671" y="1089"/>
                  </a:lnTo>
                  <a:lnTo>
                    <a:pt x="701" y="1065"/>
                  </a:lnTo>
                  <a:lnTo>
                    <a:pt x="732" y="1043"/>
                  </a:lnTo>
                  <a:lnTo>
                    <a:pt x="761" y="1019"/>
                  </a:lnTo>
                  <a:lnTo>
                    <a:pt x="790" y="995"/>
                  </a:lnTo>
                  <a:lnTo>
                    <a:pt x="818" y="969"/>
                  </a:lnTo>
                  <a:lnTo>
                    <a:pt x="846" y="944"/>
                  </a:lnTo>
                  <a:lnTo>
                    <a:pt x="873" y="917"/>
                  </a:lnTo>
                  <a:lnTo>
                    <a:pt x="901" y="890"/>
                  </a:lnTo>
                  <a:lnTo>
                    <a:pt x="927" y="863"/>
                  </a:lnTo>
                  <a:lnTo>
                    <a:pt x="954" y="835"/>
                  </a:lnTo>
                  <a:lnTo>
                    <a:pt x="978" y="806"/>
                  </a:lnTo>
                  <a:lnTo>
                    <a:pt x="1003" y="778"/>
                  </a:lnTo>
                  <a:lnTo>
                    <a:pt x="1027" y="748"/>
                  </a:lnTo>
                  <a:lnTo>
                    <a:pt x="1051" y="719"/>
                  </a:lnTo>
                  <a:lnTo>
                    <a:pt x="1074" y="688"/>
                  </a:lnTo>
                  <a:lnTo>
                    <a:pt x="1097" y="657"/>
                  </a:lnTo>
                  <a:lnTo>
                    <a:pt x="1118" y="625"/>
                  </a:lnTo>
                  <a:lnTo>
                    <a:pt x="1139" y="594"/>
                  </a:lnTo>
                  <a:lnTo>
                    <a:pt x="1160" y="562"/>
                  </a:lnTo>
                  <a:lnTo>
                    <a:pt x="1180" y="529"/>
                  </a:lnTo>
                  <a:lnTo>
                    <a:pt x="1189" y="512"/>
                  </a:lnTo>
                  <a:lnTo>
                    <a:pt x="1199" y="495"/>
                  </a:lnTo>
                  <a:lnTo>
                    <a:pt x="1217" y="463"/>
                  </a:lnTo>
                  <a:lnTo>
                    <a:pt x="1235" y="429"/>
                  </a:lnTo>
                  <a:lnTo>
                    <a:pt x="1252" y="395"/>
                  </a:lnTo>
                  <a:lnTo>
                    <a:pt x="278" y="0"/>
                  </a:lnTo>
                  <a:lnTo>
                    <a:pt x="264" y="21"/>
                  </a:lnTo>
                  <a:lnTo>
                    <a:pt x="251" y="43"/>
                  </a:lnTo>
                  <a:lnTo>
                    <a:pt x="235" y="62"/>
                  </a:lnTo>
                  <a:lnTo>
                    <a:pt x="221" y="84"/>
                  </a:lnTo>
                  <a:lnTo>
                    <a:pt x="206" y="102"/>
                  </a:lnTo>
                  <a:lnTo>
                    <a:pt x="189" y="122"/>
                  </a:lnTo>
                  <a:lnTo>
                    <a:pt x="173" y="140"/>
                  </a:lnTo>
                  <a:lnTo>
                    <a:pt x="155" y="159"/>
                  </a:lnTo>
                  <a:lnTo>
                    <a:pt x="138" y="176"/>
                  </a:lnTo>
                  <a:lnTo>
                    <a:pt x="119" y="194"/>
                  </a:lnTo>
                  <a:lnTo>
                    <a:pt x="101" y="210"/>
                  </a:lnTo>
                  <a:lnTo>
                    <a:pt x="81" y="225"/>
                  </a:lnTo>
                  <a:lnTo>
                    <a:pt x="63" y="241"/>
                  </a:lnTo>
                  <a:lnTo>
                    <a:pt x="41" y="256"/>
                  </a:lnTo>
                  <a:lnTo>
                    <a:pt x="22" y="270"/>
                  </a:lnTo>
                  <a:lnTo>
                    <a:pt x="0" y="283"/>
                  </a:lnTo>
                  <a:close/>
                </a:path>
              </a:pathLst>
            </a:custGeom>
            <a:solidFill>
              <a:schemeClr val="tx1">
                <a:lumMod val="50000"/>
                <a:lumOff val="50000"/>
              </a:schemeClr>
            </a:solidFill>
            <a:ln w="12700">
              <a:solidFill>
                <a:srgbClr val="999999"/>
              </a:solidFill>
              <a:round/>
              <a:headEnd/>
              <a:tailEnd/>
            </a:ln>
          </p:spPr>
          <p:txBody>
            <a:bodyPr/>
            <a:lstStyle/>
            <a:p>
              <a:pPr algn="ctr">
                <a:lnSpc>
                  <a:spcPct val="120000"/>
                </a:lnSpc>
                <a:spcBef>
                  <a:spcPct val="50000"/>
                </a:spcBef>
                <a:spcAft>
                  <a:spcPct val="5000"/>
                </a:spcAft>
                <a:buClr>
                  <a:srgbClr val="FFD200"/>
                </a:buClr>
                <a:buSzPct val="75000"/>
                <a:buFont typeface="Arial" pitchFamily="34" charset="0"/>
                <a:buNone/>
                <a:defRPr/>
              </a:pPr>
              <a:endParaRPr lang="en-US" sz="1400" b="1" dirty="0">
                <a:solidFill>
                  <a:srgbClr val="1C1C1C"/>
                </a:solidFill>
                <a:latin typeface="+mn-lt"/>
                <a:cs typeface="Arial" pitchFamily="34" charset="0"/>
              </a:endParaRPr>
            </a:p>
          </p:txBody>
        </p:sp>
        <p:sp>
          <p:nvSpPr>
            <p:cNvPr id="41994" name="Freeform 68"/>
            <p:cNvSpPr>
              <a:spLocks/>
            </p:cNvSpPr>
            <p:nvPr/>
          </p:nvSpPr>
          <p:spPr bwMode="auto">
            <a:xfrm>
              <a:off x="5459413" y="3203575"/>
              <a:ext cx="1311275" cy="1308100"/>
            </a:xfrm>
            <a:custGeom>
              <a:avLst/>
              <a:gdLst>
                <a:gd name="T0" fmla="*/ 2147483647 w 1072"/>
                <a:gd name="T1" fmla="*/ 2147483647 h 1199"/>
                <a:gd name="T2" fmla="*/ 2147483647 w 1072"/>
                <a:gd name="T3" fmla="*/ 2147483647 h 1199"/>
                <a:gd name="T4" fmla="*/ 2147483647 w 1072"/>
                <a:gd name="T5" fmla="*/ 2147483647 h 1199"/>
                <a:gd name="T6" fmla="*/ 2147483647 w 1072"/>
                <a:gd name="T7" fmla="*/ 2147483647 h 1199"/>
                <a:gd name="T8" fmla="*/ 2147483647 w 1072"/>
                <a:gd name="T9" fmla="*/ 2147483647 h 1199"/>
                <a:gd name="T10" fmla="*/ 2147483647 w 1072"/>
                <a:gd name="T11" fmla="*/ 2147483647 h 1199"/>
                <a:gd name="T12" fmla="*/ 2147483647 w 1072"/>
                <a:gd name="T13" fmla="*/ 2147483647 h 1199"/>
                <a:gd name="T14" fmla="*/ 2147483647 w 1072"/>
                <a:gd name="T15" fmla="*/ 2147483647 h 1199"/>
                <a:gd name="T16" fmla="*/ 2147483647 w 1072"/>
                <a:gd name="T17" fmla="*/ 2147483647 h 1199"/>
                <a:gd name="T18" fmla="*/ 2147483647 w 1072"/>
                <a:gd name="T19" fmla="*/ 2147483647 h 1199"/>
                <a:gd name="T20" fmla="*/ 2147483647 w 1072"/>
                <a:gd name="T21" fmla="*/ 2147483647 h 1199"/>
                <a:gd name="T22" fmla="*/ 2147483647 w 1072"/>
                <a:gd name="T23" fmla="*/ 2147483647 h 1199"/>
                <a:gd name="T24" fmla="*/ 2147483647 w 1072"/>
                <a:gd name="T25" fmla="*/ 2147483647 h 1199"/>
                <a:gd name="T26" fmla="*/ 2147483647 w 1072"/>
                <a:gd name="T27" fmla="*/ 2147483647 h 1199"/>
                <a:gd name="T28" fmla="*/ 2147483647 w 1072"/>
                <a:gd name="T29" fmla="*/ 2147483647 h 1199"/>
                <a:gd name="T30" fmla="*/ 2147483647 w 1072"/>
                <a:gd name="T31" fmla="*/ 2147483647 h 1199"/>
                <a:gd name="T32" fmla="*/ 2147483647 w 1072"/>
                <a:gd name="T33" fmla="*/ 2147483647 h 1199"/>
                <a:gd name="T34" fmla="*/ 2147483647 w 1072"/>
                <a:gd name="T35" fmla="*/ 2147483647 h 1199"/>
                <a:gd name="T36" fmla="*/ 2147483647 w 1072"/>
                <a:gd name="T37" fmla="*/ 2147483647 h 1199"/>
                <a:gd name="T38" fmla="*/ 2147483647 w 1072"/>
                <a:gd name="T39" fmla="*/ 2147483647 h 1199"/>
                <a:gd name="T40" fmla="*/ 2147483647 w 1072"/>
                <a:gd name="T41" fmla="*/ 2147483647 h 1199"/>
                <a:gd name="T42" fmla="*/ 2147483647 w 1072"/>
                <a:gd name="T43" fmla="*/ 2147483647 h 1199"/>
                <a:gd name="T44" fmla="*/ 2147483647 w 1072"/>
                <a:gd name="T45" fmla="*/ 2147483647 h 1199"/>
                <a:gd name="T46" fmla="*/ 2147483647 w 1072"/>
                <a:gd name="T47" fmla="*/ 2147483647 h 1199"/>
                <a:gd name="T48" fmla="*/ 2147483647 w 1072"/>
                <a:gd name="T49" fmla="*/ 2147483647 h 1199"/>
                <a:gd name="T50" fmla="*/ 2147483647 w 1072"/>
                <a:gd name="T51" fmla="*/ 2147483647 h 1199"/>
                <a:gd name="T52" fmla="*/ 2147483647 w 1072"/>
                <a:gd name="T53" fmla="*/ 2147483647 h 1199"/>
                <a:gd name="T54" fmla="*/ 2147483647 w 1072"/>
                <a:gd name="T55" fmla="*/ 2147483647 h 1199"/>
                <a:gd name="T56" fmla="*/ 2147483647 w 1072"/>
                <a:gd name="T57" fmla="*/ 2147483647 h 1199"/>
                <a:gd name="T58" fmla="*/ 2147483647 w 1072"/>
                <a:gd name="T59" fmla="*/ 2147483647 h 1199"/>
                <a:gd name="T60" fmla="*/ 2147483647 w 1072"/>
                <a:gd name="T61" fmla="*/ 2147483647 h 1199"/>
                <a:gd name="T62" fmla="*/ 2147483647 w 1072"/>
                <a:gd name="T63" fmla="*/ 2147483647 h 1199"/>
                <a:gd name="T64" fmla="*/ 2147483647 w 1072"/>
                <a:gd name="T65" fmla="*/ 0 h 1199"/>
                <a:gd name="T66" fmla="*/ 2147483647 w 1072"/>
                <a:gd name="T67" fmla="*/ 2147483647 h 1199"/>
                <a:gd name="T68" fmla="*/ 2147483647 w 1072"/>
                <a:gd name="T69" fmla="*/ 2147483647 h 1199"/>
                <a:gd name="T70" fmla="*/ 2147483647 w 1072"/>
                <a:gd name="T71" fmla="*/ 2147483647 h 1199"/>
                <a:gd name="T72" fmla="*/ 2147483647 w 1072"/>
                <a:gd name="T73" fmla="*/ 2147483647 h 1199"/>
                <a:gd name="T74" fmla="*/ 2147483647 w 1072"/>
                <a:gd name="T75" fmla="*/ 2147483647 h 1199"/>
                <a:gd name="T76" fmla="*/ 2147483647 w 1072"/>
                <a:gd name="T77" fmla="*/ 2147483647 h 1199"/>
                <a:gd name="T78" fmla="*/ 2147483647 w 1072"/>
                <a:gd name="T79" fmla="*/ 2147483647 h 1199"/>
                <a:gd name="T80" fmla="*/ 2147483647 w 1072"/>
                <a:gd name="T81" fmla="*/ 2147483647 h 1199"/>
                <a:gd name="T82" fmla="*/ 2147483647 w 1072"/>
                <a:gd name="T83" fmla="*/ 2147483647 h 1199"/>
                <a:gd name="T84" fmla="*/ 2147483647 w 1072"/>
                <a:gd name="T85" fmla="*/ 2147483647 h 1199"/>
                <a:gd name="T86" fmla="*/ 2147483647 w 1072"/>
                <a:gd name="T87" fmla="*/ 2147483647 h 1199"/>
                <a:gd name="T88" fmla="*/ 2147483647 w 1072"/>
                <a:gd name="T89" fmla="*/ 2147483647 h 1199"/>
                <a:gd name="T90" fmla="*/ 2147483647 w 1072"/>
                <a:gd name="T91" fmla="*/ 2147483647 h 1199"/>
                <a:gd name="T92" fmla="*/ 2147483647 w 1072"/>
                <a:gd name="T93" fmla="*/ 2147483647 h 1199"/>
                <a:gd name="T94" fmla="*/ 2147483647 w 1072"/>
                <a:gd name="T95" fmla="*/ 2147483647 h 1199"/>
                <a:gd name="T96" fmla="*/ 0 w 1072"/>
                <a:gd name="T97" fmla="*/ 2147483647 h 1199"/>
                <a:gd name="T98" fmla="*/ 2147483647 w 1072"/>
                <a:gd name="T99" fmla="*/ 2147483647 h 119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72"/>
                <a:gd name="T151" fmla="*/ 0 h 1199"/>
                <a:gd name="T152" fmla="*/ 1072 w 1072"/>
                <a:gd name="T153" fmla="*/ 1199 h 119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72" h="1199">
                  <a:moveTo>
                    <a:pt x="978" y="1199"/>
                  </a:moveTo>
                  <a:lnTo>
                    <a:pt x="988" y="1165"/>
                  </a:lnTo>
                  <a:lnTo>
                    <a:pt x="999" y="1130"/>
                  </a:lnTo>
                  <a:lnTo>
                    <a:pt x="1009" y="1094"/>
                  </a:lnTo>
                  <a:lnTo>
                    <a:pt x="1017" y="1059"/>
                  </a:lnTo>
                  <a:lnTo>
                    <a:pt x="1026" y="1022"/>
                  </a:lnTo>
                  <a:lnTo>
                    <a:pt x="1034" y="987"/>
                  </a:lnTo>
                  <a:lnTo>
                    <a:pt x="1041" y="950"/>
                  </a:lnTo>
                  <a:lnTo>
                    <a:pt x="1047" y="913"/>
                  </a:lnTo>
                  <a:lnTo>
                    <a:pt x="1053" y="877"/>
                  </a:lnTo>
                  <a:lnTo>
                    <a:pt x="1058" y="840"/>
                  </a:lnTo>
                  <a:lnTo>
                    <a:pt x="1063" y="803"/>
                  </a:lnTo>
                  <a:lnTo>
                    <a:pt x="1065" y="765"/>
                  </a:lnTo>
                  <a:lnTo>
                    <a:pt x="1068" y="728"/>
                  </a:lnTo>
                  <a:lnTo>
                    <a:pt x="1071" y="690"/>
                  </a:lnTo>
                  <a:lnTo>
                    <a:pt x="1071" y="652"/>
                  </a:lnTo>
                  <a:lnTo>
                    <a:pt x="1072" y="614"/>
                  </a:lnTo>
                  <a:lnTo>
                    <a:pt x="1071" y="572"/>
                  </a:lnTo>
                  <a:lnTo>
                    <a:pt x="1070" y="533"/>
                  </a:lnTo>
                  <a:lnTo>
                    <a:pt x="1068" y="493"/>
                  </a:lnTo>
                  <a:lnTo>
                    <a:pt x="1065" y="454"/>
                  </a:lnTo>
                  <a:lnTo>
                    <a:pt x="1061" y="414"/>
                  </a:lnTo>
                  <a:lnTo>
                    <a:pt x="1057" y="376"/>
                  </a:lnTo>
                  <a:lnTo>
                    <a:pt x="1051" y="336"/>
                  </a:lnTo>
                  <a:lnTo>
                    <a:pt x="1046" y="298"/>
                  </a:lnTo>
                  <a:lnTo>
                    <a:pt x="1038" y="260"/>
                  </a:lnTo>
                  <a:lnTo>
                    <a:pt x="1030" y="222"/>
                  </a:lnTo>
                  <a:lnTo>
                    <a:pt x="1021" y="183"/>
                  </a:lnTo>
                  <a:lnTo>
                    <a:pt x="1013" y="147"/>
                  </a:lnTo>
                  <a:lnTo>
                    <a:pt x="1003" y="110"/>
                  </a:lnTo>
                  <a:lnTo>
                    <a:pt x="992" y="73"/>
                  </a:lnTo>
                  <a:lnTo>
                    <a:pt x="980" y="36"/>
                  </a:lnTo>
                  <a:lnTo>
                    <a:pt x="969" y="0"/>
                  </a:lnTo>
                  <a:lnTo>
                    <a:pt x="3" y="415"/>
                  </a:lnTo>
                  <a:lnTo>
                    <a:pt x="9" y="440"/>
                  </a:lnTo>
                  <a:lnTo>
                    <a:pt x="13" y="464"/>
                  </a:lnTo>
                  <a:lnTo>
                    <a:pt x="17" y="488"/>
                  </a:lnTo>
                  <a:lnTo>
                    <a:pt x="21" y="513"/>
                  </a:lnTo>
                  <a:lnTo>
                    <a:pt x="23" y="537"/>
                  </a:lnTo>
                  <a:lnTo>
                    <a:pt x="26" y="563"/>
                  </a:lnTo>
                  <a:lnTo>
                    <a:pt x="27" y="588"/>
                  </a:lnTo>
                  <a:lnTo>
                    <a:pt x="27" y="614"/>
                  </a:lnTo>
                  <a:lnTo>
                    <a:pt x="27" y="638"/>
                  </a:lnTo>
                  <a:lnTo>
                    <a:pt x="26" y="662"/>
                  </a:lnTo>
                  <a:lnTo>
                    <a:pt x="23" y="686"/>
                  </a:lnTo>
                  <a:lnTo>
                    <a:pt x="20" y="708"/>
                  </a:lnTo>
                  <a:lnTo>
                    <a:pt x="16" y="732"/>
                  </a:lnTo>
                  <a:lnTo>
                    <a:pt x="12" y="755"/>
                  </a:lnTo>
                  <a:lnTo>
                    <a:pt x="0" y="800"/>
                  </a:lnTo>
                  <a:lnTo>
                    <a:pt x="978" y="1199"/>
                  </a:lnTo>
                  <a:close/>
                </a:path>
              </a:pathLst>
            </a:custGeom>
            <a:solidFill>
              <a:srgbClr val="EAEAEA"/>
            </a:solidFill>
            <a:ln w="12700">
              <a:solidFill>
                <a:srgbClr val="336699"/>
              </a:solidFill>
              <a:round/>
              <a:headEnd/>
              <a:tailEnd/>
            </a:ln>
          </p:spPr>
          <p:txBody>
            <a:bodyPr/>
            <a:lstStyle/>
            <a:p>
              <a:pPr>
                <a:defRPr/>
              </a:pPr>
              <a:endParaRPr lang="en-US" sz="1400" dirty="0">
                <a:solidFill>
                  <a:srgbClr val="1C1C1C"/>
                </a:solidFill>
                <a:latin typeface="+mn-lt"/>
                <a:cs typeface="Arial" pitchFamily="34" charset="0"/>
              </a:endParaRPr>
            </a:p>
          </p:txBody>
        </p:sp>
        <p:sp>
          <p:nvSpPr>
            <p:cNvPr id="46" name="Freeform 69"/>
            <p:cNvSpPr>
              <a:spLocks/>
            </p:cNvSpPr>
            <p:nvPr/>
          </p:nvSpPr>
          <p:spPr bwMode="auto">
            <a:xfrm>
              <a:off x="4999038" y="2035175"/>
              <a:ext cx="1525587" cy="1365250"/>
            </a:xfrm>
            <a:custGeom>
              <a:avLst/>
              <a:gdLst>
                <a:gd name="T0" fmla="*/ 0 w 1249"/>
                <a:gd name="T1" fmla="*/ 976 h 1248"/>
                <a:gd name="T2" fmla="*/ 395 w 1249"/>
                <a:gd name="T3" fmla="*/ 0 h 1248"/>
                <a:gd name="T4" fmla="*/ 429 w 1249"/>
                <a:gd name="T5" fmla="*/ 17 h 1248"/>
                <a:gd name="T6" fmla="*/ 463 w 1249"/>
                <a:gd name="T7" fmla="*/ 34 h 1248"/>
                <a:gd name="T8" fmla="*/ 497 w 1249"/>
                <a:gd name="T9" fmla="*/ 53 h 1248"/>
                <a:gd name="T10" fmla="*/ 529 w 1249"/>
                <a:gd name="T11" fmla="*/ 73 h 1248"/>
                <a:gd name="T12" fmla="*/ 562 w 1249"/>
                <a:gd name="T13" fmla="*/ 91 h 1248"/>
                <a:gd name="T14" fmla="*/ 594 w 1249"/>
                <a:gd name="T15" fmla="*/ 112 h 1248"/>
                <a:gd name="T16" fmla="*/ 625 w 1249"/>
                <a:gd name="T17" fmla="*/ 132 h 1248"/>
                <a:gd name="T18" fmla="*/ 658 w 1249"/>
                <a:gd name="T19" fmla="*/ 155 h 1248"/>
                <a:gd name="T20" fmla="*/ 688 w 1249"/>
                <a:gd name="T21" fmla="*/ 176 h 1248"/>
                <a:gd name="T22" fmla="*/ 719 w 1249"/>
                <a:gd name="T23" fmla="*/ 199 h 1248"/>
                <a:gd name="T24" fmla="*/ 748 w 1249"/>
                <a:gd name="T25" fmla="*/ 223 h 1248"/>
                <a:gd name="T26" fmla="*/ 778 w 1249"/>
                <a:gd name="T27" fmla="*/ 247 h 1248"/>
                <a:gd name="T28" fmla="*/ 806 w 1249"/>
                <a:gd name="T29" fmla="*/ 271 h 1248"/>
                <a:gd name="T30" fmla="*/ 835 w 1249"/>
                <a:gd name="T31" fmla="*/ 296 h 1248"/>
                <a:gd name="T32" fmla="*/ 863 w 1249"/>
                <a:gd name="T33" fmla="*/ 322 h 1248"/>
                <a:gd name="T34" fmla="*/ 890 w 1249"/>
                <a:gd name="T35" fmla="*/ 348 h 1248"/>
                <a:gd name="T36" fmla="*/ 917 w 1249"/>
                <a:gd name="T37" fmla="*/ 374 h 1248"/>
                <a:gd name="T38" fmla="*/ 944 w 1249"/>
                <a:gd name="T39" fmla="*/ 402 h 1248"/>
                <a:gd name="T40" fmla="*/ 969 w 1249"/>
                <a:gd name="T41" fmla="*/ 429 h 1248"/>
                <a:gd name="T42" fmla="*/ 995 w 1249"/>
                <a:gd name="T43" fmla="*/ 457 h 1248"/>
                <a:gd name="T44" fmla="*/ 1019 w 1249"/>
                <a:gd name="T45" fmla="*/ 487 h 1248"/>
                <a:gd name="T46" fmla="*/ 1043 w 1249"/>
                <a:gd name="T47" fmla="*/ 517 h 1248"/>
                <a:gd name="T48" fmla="*/ 1067 w 1249"/>
                <a:gd name="T49" fmla="*/ 546 h 1248"/>
                <a:gd name="T50" fmla="*/ 1089 w 1249"/>
                <a:gd name="T51" fmla="*/ 576 h 1248"/>
                <a:gd name="T52" fmla="*/ 1112 w 1249"/>
                <a:gd name="T53" fmla="*/ 607 h 1248"/>
                <a:gd name="T54" fmla="*/ 1133 w 1249"/>
                <a:gd name="T55" fmla="*/ 638 h 1248"/>
                <a:gd name="T56" fmla="*/ 1154 w 1249"/>
                <a:gd name="T57" fmla="*/ 670 h 1248"/>
                <a:gd name="T58" fmla="*/ 1164 w 1249"/>
                <a:gd name="T59" fmla="*/ 687 h 1248"/>
                <a:gd name="T60" fmla="*/ 1174 w 1249"/>
                <a:gd name="T61" fmla="*/ 702 h 1248"/>
                <a:gd name="T62" fmla="*/ 1194 w 1249"/>
                <a:gd name="T63" fmla="*/ 735 h 1248"/>
                <a:gd name="T64" fmla="*/ 1212 w 1249"/>
                <a:gd name="T65" fmla="*/ 767 h 1248"/>
                <a:gd name="T66" fmla="*/ 1231 w 1249"/>
                <a:gd name="T67" fmla="*/ 801 h 1248"/>
                <a:gd name="T68" fmla="*/ 1249 w 1249"/>
                <a:gd name="T69" fmla="*/ 835 h 1248"/>
                <a:gd name="T70" fmla="*/ 283 w 1249"/>
                <a:gd name="T71" fmla="*/ 1248 h 1248"/>
                <a:gd name="T72" fmla="*/ 269 w 1249"/>
                <a:gd name="T73" fmla="*/ 1227 h 1248"/>
                <a:gd name="T74" fmla="*/ 255 w 1249"/>
                <a:gd name="T75" fmla="*/ 1206 h 1248"/>
                <a:gd name="T76" fmla="*/ 248 w 1249"/>
                <a:gd name="T77" fmla="*/ 1196 h 1248"/>
                <a:gd name="T78" fmla="*/ 241 w 1249"/>
                <a:gd name="T79" fmla="*/ 1186 h 1248"/>
                <a:gd name="T80" fmla="*/ 225 w 1249"/>
                <a:gd name="T81" fmla="*/ 1167 h 1248"/>
                <a:gd name="T82" fmla="*/ 209 w 1249"/>
                <a:gd name="T83" fmla="*/ 1148 h 1248"/>
                <a:gd name="T84" fmla="*/ 192 w 1249"/>
                <a:gd name="T85" fmla="*/ 1129 h 1248"/>
                <a:gd name="T86" fmla="*/ 176 w 1249"/>
                <a:gd name="T87" fmla="*/ 1112 h 1248"/>
                <a:gd name="T88" fmla="*/ 159 w 1249"/>
                <a:gd name="T89" fmla="*/ 1094 h 1248"/>
                <a:gd name="T90" fmla="*/ 140 w 1249"/>
                <a:gd name="T91" fmla="*/ 1078 h 1248"/>
                <a:gd name="T92" fmla="*/ 122 w 1249"/>
                <a:gd name="T93" fmla="*/ 1061 h 1248"/>
                <a:gd name="T94" fmla="*/ 103 w 1249"/>
                <a:gd name="T95" fmla="*/ 1046 h 1248"/>
                <a:gd name="T96" fmla="*/ 84 w 1249"/>
                <a:gd name="T97" fmla="*/ 1030 h 1248"/>
                <a:gd name="T98" fmla="*/ 74 w 1249"/>
                <a:gd name="T99" fmla="*/ 1023 h 1248"/>
                <a:gd name="T100" fmla="*/ 64 w 1249"/>
                <a:gd name="T101" fmla="*/ 1016 h 1248"/>
                <a:gd name="T102" fmla="*/ 43 w 1249"/>
                <a:gd name="T103" fmla="*/ 1002 h 1248"/>
                <a:gd name="T104" fmla="*/ 21 w 1249"/>
                <a:gd name="T105" fmla="*/ 989 h 1248"/>
                <a:gd name="T106" fmla="*/ 0 w 1249"/>
                <a:gd name="T107" fmla="*/ 976 h 124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49"/>
                <a:gd name="T163" fmla="*/ 0 h 1248"/>
                <a:gd name="T164" fmla="*/ 1249 w 1249"/>
                <a:gd name="T165" fmla="*/ 1248 h 124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49" h="1248">
                  <a:moveTo>
                    <a:pt x="0" y="976"/>
                  </a:moveTo>
                  <a:lnTo>
                    <a:pt x="395" y="0"/>
                  </a:lnTo>
                  <a:lnTo>
                    <a:pt x="429" y="17"/>
                  </a:lnTo>
                  <a:lnTo>
                    <a:pt x="463" y="34"/>
                  </a:lnTo>
                  <a:lnTo>
                    <a:pt x="497" y="53"/>
                  </a:lnTo>
                  <a:lnTo>
                    <a:pt x="529" y="73"/>
                  </a:lnTo>
                  <a:lnTo>
                    <a:pt x="562" y="91"/>
                  </a:lnTo>
                  <a:lnTo>
                    <a:pt x="594" y="112"/>
                  </a:lnTo>
                  <a:lnTo>
                    <a:pt x="625" y="132"/>
                  </a:lnTo>
                  <a:lnTo>
                    <a:pt x="658" y="155"/>
                  </a:lnTo>
                  <a:lnTo>
                    <a:pt x="688" y="176"/>
                  </a:lnTo>
                  <a:lnTo>
                    <a:pt x="719" y="199"/>
                  </a:lnTo>
                  <a:lnTo>
                    <a:pt x="748" y="223"/>
                  </a:lnTo>
                  <a:lnTo>
                    <a:pt x="778" y="247"/>
                  </a:lnTo>
                  <a:lnTo>
                    <a:pt x="806" y="271"/>
                  </a:lnTo>
                  <a:lnTo>
                    <a:pt x="835" y="296"/>
                  </a:lnTo>
                  <a:lnTo>
                    <a:pt x="863" y="322"/>
                  </a:lnTo>
                  <a:lnTo>
                    <a:pt x="890" y="348"/>
                  </a:lnTo>
                  <a:lnTo>
                    <a:pt x="917" y="374"/>
                  </a:lnTo>
                  <a:lnTo>
                    <a:pt x="944" y="402"/>
                  </a:lnTo>
                  <a:lnTo>
                    <a:pt x="969" y="429"/>
                  </a:lnTo>
                  <a:lnTo>
                    <a:pt x="995" y="457"/>
                  </a:lnTo>
                  <a:lnTo>
                    <a:pt x="1019" y="487"/>
                  </a:lnTo>
                  <a:lnTo>
                    <a:pt x="1043" y="517"/>
                  </a:lnTo>
                  <a:lnTo>
                    <a:pt x="1067" y="546"/>
                  </a:lnTo>
                  <a:lnTo>
                    <a:pt x="1089" y="576"/>
                  </a:lnTo>
                  <a:lnTo>
                    <a:pt x="1112" y="607"/>
                  </a:lnTo>
                  <a:lnTo>
                    <a:pt x="1133" y="638"/>
                  </a:lnTo>
                  <a:lnTo>
                    <a:pt x="1154" y="670"/>
                  </a:lnTo>
                  <a:lnTo>
                    <a:pt x="1164" y="687"/>
                  </a:lnTo>
                  <a:lnTo>
                    <a:pt x="1174" y="702"/>
                  </a:lnTo>
                  <a:lnTo>
                    <a:pt x="1194" y="735"/>
                  </a:lnTo>
                  <a:lnTo>
                    <a:pt x="1212" y="767"/>
                  </a:lnTo>
                  <a:lnTo>
                    <a:pt x="1231" y="801"/>
                  </a:lnTo>
                  <a:lnTo>
                    <a:pt x="1249" y="835"/>
                  </a:lnTo>
                  <a:lnTo>
                    <a:pt x="283" y="1248"/>
                  </a:lnTo>
                  <a:lnTo>
                    <a:pt x="269" y="1227"/>
                  </a:lnTo>
                  <a:lnTo>
                    <a:pt x="255" y="1206"/>
                  </a:lnTo>
                  <a:lnTo>
                    <a:pt x="248" y="1196"/>
                  </a:lnTo>
                  <a:lnTo>
                    <a:pt x="241" y="1186"/>
                  </a:lnTo>
                  <a:lnTo>
                    <a:pt x="225" y="1167"/>
                  </a:lnTo>
                  <a:lnTo>
                    <a:pt x="209" y="1148"/>
                  </a:lnTo>
                  <a:lnTo>
                    <a:pt x="192" y="1129"/>
                  </a:lnTo>
                  <a:lnTo>
                    <a:pt x="176" y="1112"/>
                  </a:lnTo>
                  <a:lnTo>
                    <a:pt x="159" y="1094"/>
                  </a:lnTo>
                  <a:lnTo>
                    <a:pt x="140" y="1078"/>
                  </a:lnTo>
                  <a:lnTo>
                    <a:pt x="122" y="1061"/>
                  </a:lnTo>
                  <a:lnTo>
                    <a:pt x="103" y="1046"/>
                  </a:lnTo>
                  <a:lnTo>
                    <a:pt x="84" y="1030"/>
                  </a:lnTo>
                  <a:lnTo>
                    <a:pt x="74" y="1023"/>
                  </a:lnTo>
                  <a:lnTo>
                    <a:pt x="64" y="1016"/>
                  </a:lnTo>
                  <a:lnTo>
                    <a:pt x="43" y="1002"/>
                  </a:lnTo>
                  <a:lnTo>
                    <a:pt x="21" y="989"/>
                  </a:lnTo>
                  <a:lnTo>
                    <a:pt x="0" y="976"/>
                  </a:lnTo>
                  <a:close/>
                </a:path>
              </a:pathLst>
            </a:custGeom>
            <a:solidFill>
              <a:schemeClr val="tx1">
                <a:lumMod val="50000"/>
                <a:lumOff val="50000"/>
              </a:schemeClr>
            </a:solidFill>
            <a:ln w="12700">
              <a:solidFill>
                <a:srgbClr val="999999"/>
              </a:solidFill>
              <a:round/>
              <a:headEnd/>
              <a:tailEnd/>
            </a:ln>
          </p:spPr>
          <p:txBody>
            <a:bodyPr/>
            <a:lstStyle/>
            <a:p>
              <a:pPr algn="ctr">
                <a:lnSpc>
                  <a:spcPct val="120000"/>
                </a:lnSpc>
                <a:spcBef>
                  <a:spcPct val="50000"/>
                </a:spcBef>
                <a:spcAft>
                  <a:spcPct val="5000"/>
                </a:spcAft>
                <a:buClr>
                  <a:srgbClr val="FFD200"/>
                </a:buClr>
                <a:buSzPct val="75000"/>
                <a:buFont typeface="Arial" pitchFamily="34" charset="0"/>
                <a:buNone/>
                <a:defRPr/>
              </a:pPr>
              <a:endParaRPr lang="en-US" sz="1400" b="1" dirty="0">
                <a:solidFill>
                  <a:srgbClr val="1C1C1C"/>
                </a:solidFill>
                <a:latin typeface="+mn-lt"/>
                <a:cs typeface="Arial" pitchFamily="34" charset="0"/>
              </a:endParaRPr>
            </a:p>
          </p:txBody>
        </p:sp>
        <p:sp>
          <p:nvSpPr>
            <p:cNvPr id="41996" name="Rectangle 70"/>
            <p:cNvSpPr>
              <a:spLocks noChangeArrowheads="1"/>
            </p:cNvSpPr>
            <p:nvPr/>
          </p:nvSpPr>
          <p:spPr bwMode="auto">
            <a:xfrm>
              <a:off x="3756025" y="3421063"/>
              <a:ext cx="1509713" cy="863600"/>
            </a:xfrm>
            <a:prstGeom prst="rect">
              <a:avLst/>
            </a:prstGeom>
            <a:noFill/>
            <a:ln w="9525">
              <a:noFill/>
              <a:miter lim="800000"/>
              <a:headEnd/>
              <a:tailEnd/>
            </a:ln>
          </p:spPr>
          <p:txBody>
            <a:bodyPr wrap="none" anchor="ctr"/>
            <a:lstStyle/>
            <a:p>
              <a:pPr algn="ctr">
                <a:lnSpc>
                  <a:spcPct val="120000"/>
                </a:lnSpc>
                <a:spcBef>
                  <a:spcPct val="50000"/>
                </a:spcBef>
                <a:spcAft>
                  <a:spcPct val="5000"/>
                </a:spcAft>
                <a:buClr>
                  <a:srgbClr val="FFD200"/>
                </a:buClr>
                <a:buSzPct val="75000"/>
                <a:buFont typeface="Arial" pitchFamily="34" charset="0"/>
                <a:buNone/>
                <a:defRPr/>
              </a:pPr>
              <a:r>
                <a:rPr lang="en-US" sz="2400" b="1" dirty="0">
                  <a:solidFill>
                    <a:prstClr val="black"/>
                  </a:solidFill>
                  <a:latin typeface="+mn-lt"/>
                  <a:cs typeface="Arial" pitchFamily="34" charset="0"/>
                </a:rPr>
                <a:t>ICAAP</a:t>
              </a:r>
            </a:p>
          </p:txBody>
        </p:sp>
        <p:sp>
          <p:nvSpPr>
            <p:cNvPr id="41997" name="Text Box 71"/>
            <p:cNvSpPr txBox="1">
              <a:spLocks noChangeArrowheads="1"/>
            </p:cNvSpPr>
            <p:nvPr/>
          </p:nvSpPr>
          <p:spPr bwMode="auto">
            <a:xfrm>
              <a:off x="3879850" y="2009775"/>
              <a:ext cx="1203325" cy="517774"/>
            </a:xfrm>
            <a:prstGeom prst="rect">
              <a:avLst/>
            </a:prstGeom>
            <a:noFill/>
            <a:ln w="9525">
              <a:noFill/>
              <a:miter lim="800000"/>
              <a:headEnd/>
              <a:tailEnd/>
            </a:ln>
          </p:spPr>
          <p:txBody>
            <a:bodyPr>
              <a:spAutoFit/>
            </a:bodyPr>
            <a:lstStyle/>
            <a:p>
              <a:pPr algn="ctr">
                <a:lnSpc>
                  <a:spcPct val="120000"/>
                </a:lnSpc>
                <a:spcBef>
                  <a:spcPct val="50000"/>
                </a:spcBef>
                <a:spcAft>
                  <a:spcPct val="5000"/>
                </a:spcAft>
                <a:buClr>
                  <a:srgbClr val="FFD200"/>
                </a:buClr>
                <a:buSzPct val="75000"/>
                <a:buFont typeface="Arial" pitchFamily="34" charset="0"/>
                <a:buNone/>
                <a:defRPr/>
              </a:pPr>
              <a:r>
                <a:rPr lang="en-US" sz="1400" b="1" dirty="0">
                  <a:solidFill>
                    <a:prstClr val="black"/>
                  </a:solidFill>
                  <a:latin typeface="+mn-lt"/>
                  <a:cs typeface="Arial" pitchFamily="34" charset="0"/>
                </a:rPr>
                <a:t>Articulation of Risk Appetite</a:t>
              </a:r>
            </a:p>
          </p:txBody>
        </p:sp>
        <p:sp>
          <p:nvSpPr>
            <p:cNvPr id="41998" name="Text Box 72"/>
            <p:cNvSpPr txBox="1">
              <a:spLocks noChangeArrowheads="1"/>
            </p:cNvSpPr>
            <p:nvPr/>
          </p:nvSpPr>
          <p:spPr bwMode="auto">
            <a:xfrm>
              <a:off x="5127625" y="2314575"/>
              <a:ext cx="1203325" cy="957096"/>
            </a:xfrm>
            <a:prstGeom prst="rect">
              <a:avLst/>
            </a:prstGeom>
            <a:noFill/>
            <a:ln w="9525">
              <a:noFill/>
              <a:miter lim="800000"/>
              <a:headEnd/>
              <a:tailEnd/>
            </a:ln>
          </p:spPr>
          <p:txBody>
            <a:bodyPr>
              <a:spAutoFit/>
            </a:bodyPr>
            <a:lstStyle/>
            <a:p>
              <a:pPr algn="ctr">
                <a:lnSpc>
                  <a:spcPct val="120000"/>
                </a:lnSpc>
                <a:spcBef>
                  <a:spcPct val="50000"/>
                </a:spcBef>
                <a:spcAft>
                  <a:spcPct val="5000"/>
                </a:spcAft>
                <a:buClr>
                  <a:srgbClr val="FFD200"/>
                </a:buClr>
                <a:buSzPct val="75000"/>
                <a:buFont typeface="Arial" pitchFamily="34" charset="0"/>
                <a:buNone/>
                <a:defRPr/>
              </a:pPr>
              <a:r>
                <a:rPr lang="en-US" sz="1400" b="1" dirty="0">
                  <a:solidFill>
                    <a:srgbClr val="323232"/>
                  </a:solidFill>
                  <a:latin typeface="+mn-lt"/>
                  <a:cs typeface="Arial" pitchFamily="34" charset="0"/>
                </a:rPr>
                <a:t>Risk Governance &amp; Internal Controls</a:t>
              </a:r>
            </a:p>
          </p:txBody>
        </p:sp>
        <p:sp>
          <p:nvSpPr>
            <p:cNvPr id="41999" name="Text Box 73"/>
            <p:cNvSpPr txBox="1">
              <a:spLocks noChangeArrowheads="1"/>
            </p:cNvSpPr>
            <p:nvPr/>
          </p:nvSpPr>
          <p:spPr bwMode="auto">
            <a:xfrm>
              <a:off x="5600700" y="3513138"/>
              <a:ext cx="1201738" cy="764892"/>
            </a:xfrm>
            <a:prstGeom prst="rect">
              <a:avLst/>
            </a:prstGeom>
            <a:noFill/>
            <a:ln w="9525">
              <a:noFill/>
              <a:miter lim="800000"/>
              <a:headEnd/>
              <a:tailEnd/>
            </a:ln>
          </p:spPr>
          <p:txBody>
            <a:bodyPr>
              <a:spAutoFit/>
            </a:bodyPr>
            <a:lstStyle/>
            <a:p>
              <a:pPr algn="ctr">
                <a:lnSpc>
                  <a:spcPct val="120000"/>
                </a:lnSpc>
                <a:spcBef>
                  <a:spcPct val="10000"/>
                </a:spcBef>
                <a:spcAft>
                  <a:spcPct val="5000"/>
                </a:spcAft>
                <a:buClr>
                  <a:srgbClr val="FFD200"/>
                </a:buClr>
                <a:buSzPct val="75000"/>
                <a:buFont typeface="Arial" pitchFamily="34" charset="0"/>
                <a:buNone/>
                <a:defRPr/>
              </a:pPr>
              <a:r>
                <a:rPr lang="en-US" sz="1400" b="1" dirty="0" smtClean="0">
                  <a:solidFill>
                    <a:prstClr val="black"/>
                  </a:solidFill>
                  <a:latin typeface="+mn-lt"/>
                  <a:cs typeface="Arial" pitchFamily="34" charset="0"/>
                </a:rPr>
                <a:t>Assessment of key risks</a:t>
              </a:r>
              <a:endParaRPr lang="en-US" sz="1400" b="1" dirty="0">
                <a:solidFill>
                  <a:prstClr val="black"/>
                </a:solidFill>
                <a:latin typeface="+mn-lt"/>
                <a:cs typeface="Arial" pitchFamily="34" charset="0"/>
              </a:endParaRPr>
            </a:p>
            <a:p>
              <a:pPr algn="ctr">
                <a:lnSpc>
                  <a:spcPct val="120000"/>
                </a:lnSpc>
                <a:spcBef>
                  <a:spcPct val="10000"/>
                </a:spcBef>
                <a:spcAft>
                  <a:spcPct val="5000"/>
                </a:spcAft>
                <a:buClr>
                  <a:srgbClr val="FFD200"/>
                </a:buClr>
                <a:buSzPct val="75000"/>
                <a:buFont typeface="Arial" pitchFamily="34" charset="0"/>
                <a:buNone/>
                <a:defRPr/>
              </a:pPr>
              <a:r>
                <a:rPr lang="en-US" sz="1400" b="1" dirty="0">
                  <a:solidFill>
                    <a:prstClr val="black"/>
                  </a:solidFill>
                  <a:latin typeface="+mn-lt"/>
                  <a:cs typeface="Arial" pitchFamily="34" charset="0"/>
                </a:rPr>
                <a:t>(Pillar I &amp; II)</a:t>
              </a:r>
            </a:p>
          </p:txBody>
        </p:sp>
        <p:sp>
          <p:nvSpPr>
            <p:cNvPr id="42000" name="Text Box 74"/>
            <p:cNvSpPr txBox="1">
              <a:spLocks noChangeArrowheads="1"/>
            </p:cNvSpPr>
            <p:nvPr/>
          </p:nvSpPr>
          <p:spPr bwMode="auto">
            <a:xfrm>
              <a:off x="5167313" y="4675188"/>
              <a:ext cx="1203325" cy="517774"/>
            </a:xfrm>
            <a:prstGeom prst="rect">
              <a:avLst/>
            </a:prstGeom>
            <a:noFill/>
            <a:ln w="9525">
              <a:noFill/>
              <a:miter lim="800000"/>
              <a:headEnd/>
              <a:tailEnd/>
            </a:ln>
          </p:spPr>
          <p:txBody>
            <a:bodyPr>
              <a:spAutoFit/>
            </a:bodyPr>
            <a:lstStyle/>
            <a:p>
              <a:pPr algn="ctr">
                <a:lnSpc>
                  <a:spcPct val="120000"/>
                </a:lnSpc>
                <a:spcBef>
                  <a:spcPct val="50000"/>
                </a:spcBef>
                <a:spcAft>
                  <a:spcPct val="5000"/>
                </a:spcAft>
                <a:buClr>
                  <a:srgbClr val="FFD200"/>
                </a:buClr>
                <a:buSzPct val="75000"/>
                <a:buFont typeface="Arial" pitchFamily="34" charset="0"/>
                <a:buNone/>
                <a:defRPr/>
              </a:pPr>
              <a:r>
                <a:rPr lang="en-US" sz="1400" b="1" dirty="0">
                  <a:solidFill>
                    <a:srgbClr val="323232"/>
                  </a:solidFill>
                  <a:latin typeface="+mn-lt"/>
                  <a:cs typeface="Arial" pitchFamily="34" charset="0"/>
                </a:rPr>
                <a:t>Aggregation of risks</a:t>
              </a:r>
            </a:p>
          </p:txBody>
        </p:sp>
        <p:sp>
          <p:nvSpPr>
            <p:cNvPr id="42001" name="Text Box 76"/>
            <p:cNvSpPr txBox="1">
              <a:spLocks noChangeArrowheads="1"/>
            </p:cNvSpPr>
            <p:nvPr/>
          </p:nvSpPr>
          <p:spPr bwMode="auto">
            <a:xfrm>
              <a:off x="2684463" y="4656138"/>
              <a:ext cx="1203325" cy="497562"/>
            </a:xfrm>
            <a:prstGeom prst="rect">
              <a:avLst/>
            </a:prstGeom>
            <a:noFill/>
            <a:ln w="9525">
              <a:noFill/>
              <a:miter lim="800000"/>
              <a:headEnd/>
              <a:tailEnd/>
            </a:ln>
          </p:spPr>
          <p:txBody>
            <a:bodyPr>
              <a:spAutoFit/>
            </a:bodyPr>
            <a:lstStyle/>
            <a:p>
              <a:pPr algn="ctr">
                <a:lnSpc>
                  <a:spcPct val="120000"/>
                </a:lnSpc>
                <a:spcBef>
                  <a:spcPct val="50000"/>
                </a:spcBef>
                <a:spcAft>
                  <a:spcPct val="5000"/>
                </a:spcAft>
                <a:buClr>
                  <a:srgbClr val="FFD200"/>
                </a:buClr>
                <a:buSzPct val="75000"/>
                <a:buFont typeface="Arial" pitchFamily="34" charset="0"/>
                <a:buNone/>
                <a:defRPr/>
              </a:pPr>
              <a:r>
                <a:rPr lang="en-US" sz="1400" b="1" dirty="0" smtClean="0">
                  <a:solidFill>
                    <a:srgbClr val="323232"/>
                  </a:solidFill>
                  <a:latin typeface="+mn-lt"/>
                  <a:cs typeface="Arial" pitchFamily="34" charset="0"/>
                </a:rPr>
                <a:t>Capital Management</a:t>
              </a:r>
              <a:endParaRPr lang="en-US" sz="1400" b="1" dirty="0">
                <a:solidFill>
                  <a:srgbClr val="323232"/>
                </a:solidFill>
                <a:latin typeface="+mn-lt"/>
                <a:cs typeface="Arial" pitchFamily="34" charset="0"/>
              </a:endParaRPr>
            </a:p>
          </p:txBody>
        </p:sp>
        <p:sp>
          <p:nvSpPr>
            <p:cNvPr id="42002" name="Text Box 77"/>
            <p:cNvSpPr txBox="1">
              <a:spLocks noChangeArrowheads="1"/>
            </p:cNvSpPr>
            <p:nvPr/>
          </p:nvSpPr>
          <p:spPr bwMode="auto">
            <a:xfrm>
              <a:off x="2663825" y="2640013"/>
              <a:ext cx="1201738" cy="298112"/>
            </a:xfrm>
            <a:prstGeom prst="rect">
              <a:avLst/>
            </a:prstGeom>
            <a:noFill/>
            <a:ln w="9525">
              <a:noFill/>
              <a:miter lim="800000"/>
              <a:headEnd/>
              <a:tailEnd/>
            </a:ln>
          </p:spPr>
          <p:txBody>
            <a:bodyPr>
              <a:spAutoFit/>
            </a:bodyPr>
            <a:lstStyle/>
            <a:p>
              <a:pPr algn="ctr">
                <a:lnSpc>
                  <a:spcPct val="120000"/>
                </a:lnSpc>
                <a:spcBef>
                  <a:spcPct val="50000"/>
                </a:spcBef>
                <a:spcAft>
                  <a:spcPct val="5000"/>
                </a:spcAft>
                <a:buClr>
                  <a:srgbClr val="FFD200"/>
                </a:buClr>
                <a:buSzPct val="75000"/>
                <a:buFont typeface="Arial" pitchFamily="34" charset="0"/>
                <a:buNone/>
                <a:defRPr/>
              </a:pPr>
              <a:r>
                <a:rPr lang="en-US" sz="1400" b="1" dirty="0">
                  <a:solidFill>
                    <a:srgbClr val="323232"/>
                  </a:solidFill>
                  <a:latin typeface="+mn-lt"/>
                  <a:cs typeface="Arial" pitchFamily="34" charset="0"/>
                </a:rPr>
                <a:t>Use of ICAAP</a:t>
              </a:r>
            </a:p>
          </p:txBody>
        </p:sp>
        <p:sp>
          <p:nvSpPr>
            <p:cNvPr id="42003" name="Text Box 78"/>
            <p:cNvSpPr txBox="1">
              <a:spLocks noChangeArrowheads="1"/>
            </p:cNvSpPr>
            <p:nvPr/>
          </p:nvSpPr>
          <p:spPr bwMode="auto">
            <a:xfrm>
              <a:off x="2211388" y="3660775"/>
              <a:ext cx="1203325" cy="526926"/>
            </a:xfrm>
            <a:prstGeom prst="rect">
              <a:avLst/>
            </a:prstGeom>
            <a:noFill/>
            <a:ln w="9525">
              <a:noFill/>
              <a:miter lim="800000"/>
              <a:headEnd/>
              <a:tailEnd/>
            </a:ln>
          </p:spPr>
          <p:txBody>
            <a:bodyPr>
              <a:spAutoFit/>
            </a:bodyPr>
            <a:lstStyle/>
            <a:p>
              <a:pPr algn="ctr">
                <a:lnSpc>
                  <a:spcPct val="120000"/>
                </a:lnSpc>
                <a:spcBef>
                  <a:spcPct val="50000"/>
                </a:spcBef>
                <a:spcAft>
                  <a:spcPct val="5000"/>
                </a:spcAft>
                <a:buClr>
                  <a:srgbClr val="FFD200"/>
                </a:buClr>
                <a:buSzPct val="75000"/>
                <a:buFont typeface="Arial" pitchFamily="34" charset="0"/>
                <a:buNone/>
                <a:defRPr/>
              </a:pPr>
              <a:r>
                <a:rPr lang="en-US" sz="1400" b="1" dirty="0">
                  <a:solidFill>
                    <a:prstClr val="black"/>
                  </a:solidFill>
                  <a:latin typeface="+mn-lt"/>
                  <a:cs typeface="Arial" pitchFamily="34" charset="0"/>
                </a:rPr>
                <a:t>Liquidity</a:t>
              </a:r>
            </a:p>
            <a:p>
              <a:pPr algn="ctr">
                <a:lnSpc>
                  <a:spcPct val="120000"/>
                </a:lnSpc>
                <a:spcAft>
                  <a:spcPct val="5000"/>
                </a:spcAft>
                <a:buClr>
                  <a:srgbClr val="FFD200"/>
                </a:buClr>
                <a:buSzPct val="75000"/>
                <a:buFont typeface="Arial" pitchFamily="34" charset="0"/>
                <a:buNone/>
                <a:defRPr/>
              </a:pPr>
              <a:r>
                <a:rPr lang="en-US" sz="1400" b="1" dirty="0">
                  <a:solidFill>
                    <a:prstClr val="black"/>
                  </a:solidFill>
                  <a:latin typeface="+mn-lt"/>
                  <a:cs typeface="Arial" pitchFamily="34" charset="0"/>
                </a:rPr>
                <a:t>Planning</a:t>
              </a:r>
            </a:p>
          </p:txBody>
        </p:sp>
        <p:sp>
          <p:nvSpPr>
            <p:cNvPr id="42004" name="Text Box 75"/>
            <p:cNvSpPr txBox="1">
              <a:spLocks noChangeArrowheads="1"/>
            </p:cNvSpPr>
            <p:nvPr/>
          </p:nvSpPr>
          <p:spPr bwMode="auto">
            <a:xfrm>
              <a:off x="3927475" y="4900613"/>
              <a:ext cx="1203325" cy="1057774"/>
            </a:xfrm>
            <a:prstGeom prst="rect">
              <a:avLst/>
            </a:prstGeom>
            <a:noFill/>
            <a:ln w="9525">
              <a:noFill/>
              <a:miter lim="800000"/>
              <a:headEnd/>
              <a:tailEnd/>
            </a:ln>
          </p:spPr>
          <p:txBody>
            <a:bodyPr>
              <a:spAutoFit/>
            </a:bodyPr>
            <a:lstStyle/>
            <a:p>
              <a:pPr algn="ctr">
                <a:lnSpc>
                  <a:spcPct val="120000"/>
                </a:lnSpc>
                <a:spcBef>
                  <a:spcPct val="50000"/>
                </a:spcBef>
                <a:spcAft>
                  <a:spcPct val="5000"/>
                </a:spcAft>
                <a:buClr>
                  <a:srgbClr val="FFD200"/>
                </a:buClr>
                <a:buSzPct val="75000"/>
                <a:buFont typeface="Arial" pitchFamily="34" charset="0"/>
                <a:buNone/>
                <a:defRPr/>
              </a:pPr>
              <a:r>
                <a:rPr lang="en-US" sz="1400" b="1" dirty="0">
                  <a:solidFill>
                    <a:prstClr val="black"/>
                  </a:solidFill>
                  <a:latin typeface="+mn-lt"/>
                  <a:cs typeface="Arial" pitchFamily="34" charset="0"/>
                </a:rPr>
                <a:t>Scenario analysis &amp; Stress testing</a:t>
              </a:r>
            </a:p>
            <a:p>
              <a:pPr algn="ctr">
                <a:lnSpc>
                  <a:spcPct val="120000"/>
                </a:lnSpc>
                <a:spcBef>
                  <a:spcPct val="50000"/>
                </a:spcBef>
                <a:spcAft>
                  <a:spcPct val="5000"/>
                </a:spcAft>
                <a:buClr>
                  <a:srgbClr val="FFD200"/>
                </a:buClr>
                <a:buSzPct val="75000"/>
                <a:buFont typeface="Arial" pitchFamily="34" charset="0"/>
                <a:buNone/>
                <a:defRPr/>
              </a:pPr>
              <a:endParaRPr lang="en-US" sz="1400" b="1" dirty="0">
                <a:solidFill>
                  <a:prstClr val="black"/>
                </a:solidFill>
                <a:latin typeface="+mn-lt"/>
                <a:cs typeface="Arial" pitchFamily="34" charset="0"/>
              </a:endParaRPr>
            </a:p>
          </p:txBody>
        </p:sp>
      </p:grpSp>
      <p:sp>
        <p:nvSpPr>
          <p:cNvPr id="21" name="Slide Number Placeholder 20"/>
          <p:cNvSpPr>
            <a:spLocks noGrp="1"/>
          </p:cNvSpPr>
          <p:nvPr>
            <p:ph type="sldNum" sz="quarter" idx="12"/>
          </p:nvPr>
        </p:nvSpPr>
        <p:spPr/>
        <p:txBody>
          <a:bodyPr/>
          <a:lstStyle/>
          <a:p>
            <a:pPr>
              <a:defRPr/>
            </a:pPr>
            <a:fld id="{0E8E5193-EBD3-4F2D-8504-EDDE15184C0B}" type="slidenum">
              <a:rPr lang="en-US" smtClean="0"/>
              <a:pPr>
                <a:defRPr/>
              </a:pPr>
              <a:t>3</a:t>
            </a:fld>
            <a:endParaRPr lang="en-US" dirty="0"/>
          </a:p>
        </p:txBody>
      </p:sp>
    </p:spTree>
    <p:extLst>
      <p:ext uri="{BB962C8B-B14F-4D97-AF65-F5344CB8AC3E}">
        <p14:creationId xmlns:p14="http://schemas.microsoft.com/office/powerpoint/2010/main" val="21765576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4"/>
          <p:cNvSpPr>
            <a:spLocks noGrp="1"/>
          </p:cNvSpPr>
          <p:nvPr>
            <p:ph type="title"/>
          </p:nvPr>
        </p:nvSpPr>
        <p:spPr>
          <a:xfrm>
            <a:off x="356934" y="301625"/>
            <a:ext cx="8316549" cy="612775"/>
          </a:xfrm>
          <a:noFill/>
          <a:ln w="9525">
            <a:noFill/>
            <a:miter lim="800000"/>
            <a:headEnd/>
            <a:tailEnd/>
          </a:ln>
        </p:spPr>
        <p:txBody>
          <a:bodyPr vert="horz" wrap="square" lIns="0" tIns="0" rIns="0" bIns="0" numCol="1" anchor="t" anchorCtr="0" compatLnSpc="1">
            <a:prstTxWarp prst="textNoShape">
              <a:avLst/>
            </a:prstTxWarp>
            <a:normAutofit/>
          </a:bodyPr>
          <a:lstStyle/>
          <a:p>
            <a:r>
              <a:rPr lang="en-US" b="1" kern="1200" cap="none" dirty="0">
                <a:solidFill>
                  <a:srgbClr val="021F43"/>
                </a:solidFill>
                <a:cs typeface="Times New Roman" pitchFamily="18" charset="0"/>
              </a:rPr>
              <a:t>ICAAP Business Benefits and </a:t>
            </a:r>
            <a:r>
              <a:rPr lang="en-US" b="1" kern="1200" cap="none" dirty="0" smtClean="0">
                <a:solidFill>
                  <a:srgbClr val="021F43"/>
                </a:solidFill>
                <a:cs typeface="Times New Roman" pitchFamily="18" charset="0"/>
              </a:rPr>
              <a:t>Success </a:t>
            </a:r>
            <a:r>
              <a:rPr lang="en-US" b="1" kern="1200" cap="none" dirty="0">
                <a:solidFill>
                  <a:srgbClr val="021F43"/>
                </a:solidFill>
                <a:cs typeface="Times New Roman" pitchFamily="18" charset="0"/>
              </a:rPr>
              <a:t>Factors</a:t>
            </a:r>
          </a:p>
        </p:txBody>
      </p:sp>
      <p:sp>
        <p:nvSpPr>
          <p:cNvPr id="9" name="Content Placeholder 6"/>
          <p:cNvSpPr>
            <a:spLocks noGrp="1"/>
          </p:cNvSpPr>
          <p:nvPr>
            <p:ph idx="1"/>
          </p:nvPr>
        </p:nvSpPr>
        <p:spPr bwMode="auto">
          <a:xfrm>
            <a:off x="1846239" y="998330"/>
            <a:ext cx="6445506" cy="2756923"/>
          </a:xfrm>
          <a:prstGeom prst="rect">
            <a:avLst/>
          </a:prstGeom>
          <a:noFill/>
          <a:ln>
            <a:noFill/>
            <a:miter lim="800000"/>
            <a:headEnd/>
            <a:tailEnd/>
          </a:ln>
        </p:spPr>
        <p:txBody>
          <a:bodyPr vert="horz" wrap="square" lIns="72000" tIns="41025" rIns="72000" bIns="41025" numCol="1" anchor="ctr" anchorCtr="0" compatLnSpc="1">
            <a:prstTxWarp prst="textNoShape">
              <a:avLst/>
            </a:prstTxWarp>
          </a:bodyPr>
          <a:lstStyle/>
          <a:p>
            <a:pPr marL="228600" indent="-228600">
              <a:lnSpc>
                <a:spcPct val="100000"/>
              </a:lnSpc>
              <a:spcBef>
                <a:spcPts val="400"/>
              </a:spcBef>
              <a:spcAft>
                <a:spcPts val="400"/>
              </a:spcAft>
              <a:buSzTx/>
              <a:buFont typeface="Arial" panose="020B0604020202020204" pitchFamily="34" charset="0"/>
              <a:buChar char="•"/>
            </a:pPr>
            <a:r>
              <a:rPr lang="en-US" sz="1400" dirty="0" smtClean="0">
                <a:solidFill>
                  <a:schemeClr val="tx1"/>
                </a:solidFill>
                <a:latin typeface="+mn-lt"/>
                <a:cs typeface="Arial" charset="0"/>
              </a:rPr>
              <a:t>Key regulatory requirement - can have implications on bank </a:t>
            </a:r>
            <a:r>
              <a:rPr lang="en-US" sz="1400" dirty="0" smtClean="0">
                <a:solidFill>
                  <a:schemeClr val="tx1"/>
                </a:solidFill>
                <a:latin typeface="+mn-lt"/>
                <a:cs typeface="Arial" charset="0"/>
              </a:rPr>
              <a:t>if </a:t>
            </a:r>
            <a:r>
              <a:rPr lang="en-US" sz="1400" dirty="0" smtClean="0">
                <a:solidFill>
                  <a:schemeClr val="tx1"/>
                </a:solidFill>
                <a:latin typeface="+mn-lt"/>
                <a:cs typeface="Arial" charset="0"/>
              </a:rPr>
              <a:t>not performed to expectations </a:t>
            </a:r>
          </a:p>
          <a:p>
            <a:pPr marL="228600" indent="-228600">
              <a:lnSpc>
                <a:spcPct val="100000"/>
              </a:lnSpc>
              <a:spcBef>
                <a:spcPts val="400"/>
              </a:spcBef>
              <a:spcAft>
                <a:spcPts val="400"/>
              </a:spcAft>
              <a:buSzTx/>
              <a:buFont typeface="Arial" panose="020B0604020202020204" pitchFamily="34" charset="0"/>
              <a:buChar char="•"/>
            </a:pPr>
            <a:r>
              <a:rPr lang="en-US" sz="1400" dirty="0" smtClean="0">
                <a:solidFill>
                  <a:schemeClr val="tx1"/>
                </a:solidFill>
                <a:latin typeface="+mn-lt"/>
                <a:cs typeface="Arial" charset="0"/>
              </a:rPr>
              <a:t>Promotes risk culture and stronger governance around risk and capital</a:t>
            </a:r>
          </a:p>
          <a:p>
            <a:pPr marL="228600" indent="-228600">
              <a:lnSpc>
                <a:spcPct val="100000"/>
              </a:lnSpc>
              <a:spcBef>
                <a:spcPts val="400"/>
              </a:spcBef>
              <a:spcAft>
                <a:spcPts val="400"/>
              </a:spcAft>
              <a:buSzTx/>
              <a:buFont typeface="Arial" panose="020B0604020202020204" pitchFamily="34" charset="0"/>
              <a:buChar char="•"/>
            </a:pPr>
            <a:r>
              <a:rPr lang="en-US" sz="1400" dirty="0" smtClean="0">
                <a:solidFill>
                  <a:schemeClr val="tx1"/>
                </a:solidFill>
                <a:latin typeface="+mn-lt"/>
                <a:cs typeface="Arial" charset="0"/>
              </a:rPr>
              <a:t>Ensure that risks are within risk bearing </a:t>
            </a:r>
            <a:r>
              <a:rPr lang="en-US" sz="1400" dirty="0" smtClean="0">
                <a:solidFill>
                  <a:schemeClr val="tx1"/>
                </a:solidFill>
                <a:latin typeface="+mn-lt"/>
                <a:cs typeface="Arial" charset="0"/>
              </a:rPr>
              <a:t>capacity, </a:t>
            </a:r>
            <a:r>
              <a:rPr lang="en-US" sz="1400" dirty="0" smtClean="0">
                <a:solidFill>
                  <a:schemeClr val="tx1"/>
                </a:solidFill>
                <a:latin typeface="+mn-lt"/>
                <a:cs typeface="Arial" charset="0"/>
              </a:rPr>
              <a:t>business strategy and activities aligned to risk appetite  </a:t>
            </a:r>
          </a:p>
          <a:p>
            <a:pPr marL="228600" indent="-228600">
              <a:lnSpc>
                <a:spcPct val="100000"/>
              </a:lnSpc>
              <a:spcBef>
                <a:spcPts val="400"/>
              </a:spcBef>
              <a:spcAft>
                <a:spcPts val="400"/>
              </a:spcAft>
              <a:buFont typeface="Arial" panose="020B0604020202020204" pitchFamily="34" charset="0"/>
              <a:buChar char="•"/>
            </a:pPr>
            <a:r>
              <a:rPr lang="en-US" sz="1400" dirty="0">
                <a:solidFill>
                  <a:schemeClr val="tx1"/>
                </a:solidFill>
                <a:latin typeface="+mn-lt"/>
                <a:cs typeface="Arial" charset="0"/>
              </a:rPr>
              <a:t>Enables the bank to understand capital requirements under different stressed scenarios and link to contingency plans</a:t>
            </a:r>
          </a:p>
          <a:p>
            <a:pPr marL="228600" indent="-228600">
              <a:lnSpc>
                <a:spcPct val="100000"/>
              </a:lnSpc>
              <a:spcBef>
                <a:spcPts val="400"/>
              </a:spcBef>
              <a:spcAft>
                <a:spcPts val="400"/>
              </a:spcAft>
              <a:buSzTx/>
              <a:buFont typeface="Arial" panose="020B0604020202020204" pitchFamily="34" charset="0"/>
              <a:buChar char="•"/>
            </a:pPr>
            <a:r>
              <a:rPr lang="en-US" sz="1400" dirty="0" smtClean="0">
                <a:solidFill>
                  <a:schemeClr val="tx1"/>
                </a:solidFill>
                <a:latin typeface="+mn-lt"/>
                <a:cs typeface="Arial" charset="0"/>
              </a:rPr>
              <a:t>Strategic tool to allocate capital, support risk based decision-making and embed value-based management.</a:t>
            </a:r>
          </a:p>
          <a:p>
            <a:pPr marL="228600" indent="-228600">
              <a:lnSpc>
                <a:spcPct val="100000"/>
              </a:lnSpc>
              <a:spcBef>
                <a:spcPts val="400"/>
              </a:spcBef>
              <a:spcAft>
                <a:spcPts val="400"/>
              </a:spcAft>
              <a:buSzTx/>
              <a:buFont typeface="Arial" panose="020B0604020202020204" pitchFamily="34" charset="0"/>
              <a:buChar char="•"/>
            </a:pPr>
            <a:r>
              <a:rPr lang="en-US" sz="1400" dirty="0" smtClean="0">
                <a:solidFill>
                  <a:schemeClr val="tx1"/>
                </a:solidFill>
                <a:latin typeface="+mn-lt"/>
                <a:cs typeface="Arial" charset="0"/>
              </a:rPr>
              <a:t>Coordinate the effort of Business, Risk and Finance to have an holistic view of the Bank’s performance, risk profile, controls and supporting policies, processes, systems</a:t>
            </a:r>
          </a:p>
        </p:txBody>
      </p:sp>
      <p:sp>
        <p:nvSpPr>
          <p:cNvPr id="10" name="Rectangle 24"/>
          <p:cNvSpPr>
            <a:spLocks noChangeArrowheads="1"/>
          </p:cNvSpPr>
          <p:nvPr/>
        </p:nvSpPr>
        <p:spPr bwMode="auto">
          <a:xfrm>
            <a:off x="420756" y="914400"/>
            <a:ext cx="1268344" cy="2974694"/>
          </a:xfrm>
          <a:prstGeom prst="rect">
            <a:avLst/>
          </a:prstGeom>
          <a:solidFill>
            <a:schemeClr val="bg1">
              <a:lumMod val="85000"/>
            </a:schemeClr>
          </a:solidFill>
          <a:ln w="9525" algn="ctr">
            <a:solidFill>
              <a:schemeClr val="bg1">
                <a:lumMod val="85000"/>
              </a:schemeClr>
            </a:solidFill>
            <a:miter lim="800000"/>
            <a:headEnd/>
            <a:tailEnd/>
          </a:ln>
          <a:effectLst>
            <a:prstShdw prst="shdw17" dist="17961" dir="2700000">
              <a:schemeClr val="bg1">
                <a:lumMod val="50000"/>
              </a:schemeClr>
            </a:prstShdw>
          </a:effectLst>
        </p:spPr>
        <p:txBody>
          <a:bodyPr lIns="45720" rIns="45720" anchor="ctr"/>
          <a:lstStyle/>
          <a:p>
            <a:pPr algn="ctr" eaLnBrk="0" hangingPunct="0">
              <a:spcBef>
                <a:spcPct val="50000"/>
              </a:spcBef>
            </a:pPr>
            <a:r>
              <a:rPr lang="en-US" b="1" dirty="0" smtClean="0">
                <a:latin typeface="+mn-lt"/>
              </a:rPr>
              <a:t>Business Benefits and Use of ICAAP</a:t>
            </a:r>
            <a:endParaRPr lang="en-US" b="1" dirty="0">
              <a:latin typeface="+mn-lt"/>
            </a:endParaRPr>
          </a:p>
        </p:txBody>
      </p:sp>
      <p:sp>
        <p:nvSpPr>
          <p:cNvPr id="11" name="Rectangle 10"/>
          <p:cNvSpPr/>
          <p:nvPr/>
        </p:nvSpPr>
        <p:spPr>
          <a:xfrm>
            <a:off x="1846239" y="4238575"/>
            <a:ext cx="6445506" cy="1912413"/>
          </a:xfrm>
          <a:prstGeom prst="rect">
            <a:avLst/>
          </a:prstGeom>
          <a:noFill/>
          <a:ln>
            <a:noFill/>
            <a:miter lim="800000"/>
            <a:headEnd/>
            <a:tailEnd/>
          </a:ln>
        </p:spPr>
        <p:txBody>
          <a:bodyPr vert="horz" wrap="square" lIns="72000" tIns="41025" rIns="72000" bIns="41025" numCol="1" anchor="ctr" anchorCtr="0" compatLnSpc="1">
            <a:prstTxWarp prst="textNoShape">
              <a:avLst/>
            </a:prstTxWarp>
          </a:bodyPr>
          <a:lstStyle/>
          <a:p>
            <a:pPr marL="228600" indent="-228600">
              <a:spcBef>
                <a:spcPts val="400"/>
              </a:spcBef>
              <a:spcAft>
                <a:spcPts val="400"/>
              </a:spcAft>
              <a:buFont typeface="Arial" pitchFamily="34" charset="0"/>
              <a:buChar char="•"/>
            </a:pPr>
            <a:r>
              <a:rPr lang="en-US" sz="1400" b="0" dirty="0" smtClean="0">
                <a:latin typeface="+mn-lt"/>
                <a:cs typeface="Arial" charset="0"/>
              </a:rPr>
              <a:t>Board and senior management support and commitment is essential</a:t>
            </a:r>
          </a:p>
          <a:p>
            <a:pPr marL="228600" indent="-228600">
              <a:spcBef>
                <a:spcPts val="400"/>
              </a:spcBef>
              <a:spcAft>
                <a:spcPts val="400"/>
              </a:spcAft>
              <a:buFont typeface="Arial" pitchFamily="34" charset="0"/>
              <a:buChar char="•"/>
            </a:pPr>
            <a:r>
              <a:rPr lang="en-US" sz="1400" b="0" dirty="0" smtClean="0">
                <a:latin typeface="+mn-lt"/>
                <a:cs typeface="Arial" charset="0"/>
              </a:rPr>
              <a:t>Cooperation and coordination between the CFO and CRO – particularly for planning and performance measurement</a:t>
            </a:r>
            <a:endParaRPr lang="en-US" sz="1400" b="0" dirty="0">
              <a:latin typeface="+mn-lt"/>
              <a:cs typeface="Arial" charset="0"/>
            </a:endParaRPr>
          </a:p>
          <a:p>
            <a:pPr marL="228600" indent="-228600">
              <a:spcBef>
                <a:spcPts val="400"/>
              </a:spcBef>
              <a:spcAft>
                <a:spcPts val="400"/>
              </a:spcAft>
              <a:buFont typeface="Arial" pitchFamily="34" charset="0"/>
              <a:buChar char="•"/>
            </a:pPr>
            <a:r>
              <a:rPr lang="en-US" sz="1400" b="0" dirty="0" smtClean="0">
                <a:latin typeface="+mn-lt"/>
                <a:cs typeface="Arial" charset="0"/>
              </a:rPr>
              <a:t>Keeping it practical, understood and relevant for all stakeholders</a:t>
            </a:r>
          </a:p>
          <a:p>
            <a:pPr marL="228600" indent="-228600">
              <a:spcBef>
                <a:spcPts val="400"/>
              </a:spcBef>
              <a:spcAft>
                <a:spcPts val="400"/>
              </a:spcAft>
              <a:buFont typeface="Arial" pitchFamily="34" charset="0"/>
              <a:buChar char="•"/>
            </a:pPr>
            <a:r>
              <a:rPr lang="en-US" sz="1400" b="0" dirty="0" smtClean="0">
                <a:latin typeface="+mn-lt"/>
                <a:cs typeface="Arial" charset="0"/>
              </a:rPr>
              <a:t>Availability of relevant data and appropriate methods to assess and measure risk </a:t>
            </a:r>
          </a:p>
          <a:p>
            <a:pPr marL="228600" indent="-228600">
              <a:spcBef>
                <a:spcPts val="400"/>
              </a:spcBef>
              <a:spcAft>
                <a:spcPts val="400"/>
              </a:spcAft>
              <a:buFont typeface="Arial" pitchFamily="34" charset="0"/>
              <a:buChar char="•"/>
            </a:pPr>
            <a:r>
              <a:rPr lang="en-US" sz="1400" b="0" dirty="0" smtClean="0">
                <a:latin typeface="+mn-lt"/>
                <a:cs typeface="Arial" charset="0"/>
              </a:rPr>
              <a:t>Demonstrating how components are used within the bank</a:t>
            </a:r>
          </a:p>
        </p:txBody>
      </p:sp>
      <p:sp>
        <p:nvSpPr>
          <p:cNvPr id="12" name="Rectangle 24"/>
          <p:cNvSpPr>
            <a:spLocks noChangeArrowheads="1"/>
          </p:cNvSpPr>
          <p:nvPr/>
        </p:nvSpPr>
        <p:spPr bwMode="auto">
          <a:xfrm>
            <a:off x="420757" y="4220257"/>
            <a:ext cx="1268343" cy="1894952"/>
          </a:xfrm>
          <a:prstGeom prst="rect">
            <a:avLst/>
          </a:prstGeom>
          <a:solidFill>
            <a:schemeClr val="bg1">
              <a:lumMod val="85000"/>
            </a:schemeClr>
          </a:solidFill>
          <a:ln w="9525" algn="ctr">
            <a:solidFill>
              <a:schemeClr val="bg1">
                <a:lumMod val="85000"/>
              </a:schemeClr>
            </a:solidFill>
            <a:miter lim="800000"/>
            <a:headEnd/>
            <a:tailEnd/>
          </a:ln>
          <a:effectLst>
            <a:prstShdw prst="shdw17" dist="17961" dir="2700000">
              <a:schemeClr val="bg1">
                <a:lumMod val="50000"/>
              </a:schemeClr>
            </a:prstShdw>
          </a:effectLst>
        </p:spPr>
        <p:txBody>
          <a:bodyPr lIns="45720" rIns="45720" anchor="ctr"/>
          <a:lstStyle/>
          <a:p>
            <a:pPr algn="ctr" eaLnBrk="0" hangingPunct="0">
              <a:spcBef>
                <a:spcPct val="50000"/>
              </a:spcBef>
            </a:pPr>
            <a:r>
              <a:rPr lang="en-US" b="1" dirty="0" smtClean="0">
                <a:latin typeface="+mn-lt"/>
              </a:rPr>
              <a:t>Success Factors for</a:t>
            </a:r>
            <a:r>
              <a:rPr lang="en-US" dirty="0" smtClean="0">
                <a:latin typeface="+mn-lt"/>
              </a:rPr>
              <a:t> Effective </a:t>
            </a:r>
            <a:r>
              <a:rPr lang="en-US" b="1" dirty="0" smtClean="0">
                <a:latin typeface="+mn-lt"/>
              </a:rPr>
              <a:t>ICAAP</a:t>
            </a:r>
            <a:endParaRPr lang="en-US" b="1" dirty="0">
              <a:latin typeface="+mn-lt"/>
            </a:endParaRPr>
          </a:p>
        </p:txBody>
      </p:sp>
    </p:spTree>
    <p:extLst>
      <p:ext uri="{BB962C8B-B14F-4D97-AF65-F5344CB8AC3E}">
        <p14:creationId xmlns:p14="http://schemas.microsoft.com/office/powerpoint/2010/main" val="3115130095"/>
      </p:ext>
    </p:extLst>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4285" y="484263"/>
            <a:ext cx="7772400" cy="563562"/>
          </a:xfrm>
          <a:noFill/>
          <a:ln w="9525">
            <a:noFill/>
            <a:miter lim="800000"/>
            <a:headEnd/>
            <a:tailEnd/>
          </a:ln>
        </p:spPr>
        <p:txBody>
          <a:bodyPr vert="horz" wrap="square" lIns="0" tIns="0" rIns="0" bIns="0" numCol="1" anchor="t" anchorCtr="0" compatLnSpc="1">
            <a:prstTxWarp prst="textNoShape">
              <a:avLst/>
            </a:prstTxWarp>
            <a:normAutofit/>
          </a:bodyPr>
          <a:lstStyle/>
          <a:p>
            <a:r>
              <a:rPr lang="en-GB" altLang="en-US" b="1" kern="1200" cap="none" dirty="0">
                <a:solidFill>
                  <a:srgbClr val="021F43"/>
                </a:solidFill>
                <a:cs typeface="Times New Roman" pitchFamily="18" charset="0"/>
              </a:rPr>
              <a:t> ICAAP implementation status</a:t>
            </a:r>
            <a:endParaRPr lang="en-US" b="1" kern="1200" cap="none" dirty="0">
              <a:solidFill>
                <a:srgbClr val="021F43"/>
              </a:solidFill>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pPr>
              <a:defRPr/>
            </a:pPr>
            <a:fld id="{EDE40AAD-5A20-48F4-983C-8AA5C82B32AF}" type="slidenum">
              <a:rPr lang="en-US" smtClean="0"/>
              <a:pPr>
                <a:defRPr/>
              </a:pPr>
              <a:t>5</a:t>
            </a:fld>
            <a:endParaRPr lang="en-US"/>
          </a:p>
        </p:txBody>
      </p:sp>
      <p:sp>
        <p:nvSpPr>
          <p:cNvPr id="7" name="Rectangle 3"/>
          <p:cNvSpPr txBox="1">
            <a:spLocks noChangeArrowheads="1"/>
          </p:cNvSpPr>
          <p:nvPr/>
        </p:nvSpPr>
        <p:spPr bwMode="auto">
          <a:xfrm>
            <a:off x="717576" y="1047825"/>
            <a:ext cx="7719110" cy="410122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1" fontAlgn="base" hangingPunct="1">
              <a:lnSpc>
                <a:spcPct val="150000"/>
              </a:lnSpc>
              <a:spcBef>
                <a:spcPts val="1800"/>
              </a:spcBef>
              <a:spcAft>
                <a:spcPct val="0"/>
              </a:spcAft>
              <a:buClr>
                <a:schemeClr val="tx2">
                  <a:lumMod val="75000"/>
                  <a:lumOff val="25000"/>
                </a:schemeClr>
              </a:buClr>
              <a:buNone/>
              <a:defRPr sz="1800" b="0" i="0" baseline="0">
                <a:solidFill>
                  <a:schemeClr val="tx2">
                    <a:lumMod val="65000"/>
                    <a:lumOff val="35000"/>
                  </a:schemeClr>
                </a:solidFill>
                <a:latin typeface="Arial"/>
                <a:ea typeface="+mn-ea"/>
                <a:cs typeface="Arial"/>
              </a:defRPr>
            </a:lvl1pPr>
            <a:lvl2pPr marL="285750"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2pPr>
            <a:lvl3pPr marL="285750" indent="-285750" algn="l" rtl="0" eaLnBrk="1" fontAlgn="base" hangingPunct="1">
              <a:lnSpc>
                <a:spcPct val="110000"/>
              </a:lnSpc>
              <a:spcBef>
                <a:spcPts val="0"/>
              </a:spcBef>
              <a:spcAft>
                <a:spcPct val="0"/>
              </a:spcAft>
              <a:buClr>
                <a:schemeClr val="tx1"/>
              </a:buClr>
              <a:buFont typeface="Arial"/>
              <a:buChar char="•"/>
              <a:defRPr sz="1800" b="0" i="0" baseline="0">
                <a:solidFill>
                  <a:schemeClr val="tx2"/>
                </a:solidFill>
                <a:latin typeface="Arial"/>
                <a:cs typeface="Arial"/>
              </a:defRPr>
            </a:lvl3pPr>
            <a:lvl4pPr marL="832104"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4pPr>
            <a:lvl5pPr marL="1197864"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5pPr>
            <a:lvl6pPr marL="502920" indent="-228600" algn="l" rtl="0" eaLnBrk="1" fontAlgn="base" hangingPunct="1">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a:lstStyle>
          <a:p>
            <a:pPr lvl="1">
              <a:lnSpc>
                <a:spcPct val="100000"/>
              </a:lnSpc>
              <a:spcAft>
                <a:spcPts val="600"/>
              </a:spcAft>
              <a:buFont typeface="Arial" panose="020B0604020202020204" pitchFamily="34" charset="0"/>
              <a:buChar char="•"/>
              <a:tabLst>
                <a:tab pos="450850" algn="l"/>
                <a:tab pos="722313" algn="l"/>
                <a:tab pos="1074738" algn="l"/>
                <a:tab pos="1427163" algn="l"/>
                <a:tab pos="1700213" algn="l"/>
              </a:tabLst>
            </a:pPr>
            <a:r>
              <a:rPr lang="en-GB" altLang="en-US" dirty="0" smtClean="0">
                <a:solidFill>
                  <a:schemeClr val="tx1"/>
                </a:solidFill>
              </a:rPr>
              <a:t>All banks should have an ICAAP as part of good management!</a:t>
            </a:r>
          </a:p>
          <a:p>
            <a:pPr lvl="1">
              <a:lnSpc>
                <a:spcPct val="100000"/>
              </a:lnSpc>
              <a:spcAft>
                <a:spcPts val="600"/>
              </a:spcAft>
              <a:buFont typeface="Arial" panose="020B0604020202020204" pitchFamily="34" charset="0"/>
              <a:buChar char="•"/>
              <a:tabLst>
                <a:tab pos="450850" algn="l"/>
                <a:tab pos="722313" algn="l"/>
                <a:tab pos="1074738" algn="l"/>
                <a:tab pos="1427163" algn="l"/>
                <a:tab pos="1700213" algn="l"/>
              </a:tabLst>
            </a:pPr>
            <a:r>
              <a:rPr lang="en-GB" altLang="en-US" smtClean="0">
                <a:solidFill>
                  <a:schemeClr val="tx1"/>
                </a:solidFill>
              </a:rPr>
              <a:t>Some </a:t>
            </a:r>
            <a:r>
              <a:rPr lang="en-GB" altLang="en-US" dirty="0" smtClean="0">
                <a:solidFill>
                  <a:schemeClr val="tx1"/>
                </a:solidFill>
              </a:rPr>
              <a:t>countries implemented requirement just prior to GFC</a:t>
            </a:r>
          </a:p>
          <a:p>
            <a:pPr lvl="1">
              <a:lnSpc>
                <a:spcPct val="100000"/>
              </a:lnSpc>
              <a:spcAft>
                <a:spcPts val="600"/>
              </a:spcAft>
              <a:buFont typeface="Arial" panose="020B0604020202020204" pitchFamily="34" charset="0"/>
              <a:buChar char="•"/>
              <a:tabLst>
                <a:tab pos="450850" algn="l"/>
                <a:tab pos="722313" algn="l"/>
                <a:tab pos="1074738" algn="l"/>
                <a:tab pos="1427163" algn="l"/>
                <a:tab pos="1700213" algn="l"/>
              </a:tabLst>
            </a:pPr>
            <a:r>
              <a:rPr lang="en-GB" altLang="en-US" dirty="0" smtClean="0">
                <a:solidFill>
                  <a:schemeClr val="tx1"/>
                </a:solidFill>
              </a:rPr>
              <a:t>Much greater focus through and post GFC highlighting importance of stress testing and capital plans</a:t>
            </a:r>
          </a:p>
          <a:p>
            <a:pPr lvl="1">
              <a:lnSpc>
                <a:spcPct val="100000"/>
              </a:lnSpc>
              <a:spcAft>
                <a:spcPts val="600"/>
              </a:spcAft>
              <a:buFont typeface="Arial" panose="020B0604020202020204" pitchFamily="34" charset="0"/>
              <a:buChar char="•"/>
              <a:tabLst>
                <a:tab pos="450850" algn="l"/>
                <a:tab pos="722313" algn="l"/>
                <a:tab pos="1074738" algn="l"/>
                <a:tab pos="1427163" algn="l"/>
                <a:tab pos="1700213" algn="l"/>
              </a:tabLst>
            </a:pPr>
            <a:r>
              <a:rPr lang="en-GB" altLang="en-US" dirty="0" smtClean="0">
                <a:solidFill>
                  <a:schemeClr val="tx1"/>
                </a:solidFill>
              </a:rPr>
              <a:t>Regulators playing much stronger role and place very high standards in review and approval e.g. US Comprehensive Capital Analysis and Review ‘CCAR’ process</a:t>
            </a:r>
          </a:p>
          <a:p>
            <a:pPr lvl="1">
              <a:lnSpc>
                <a:spcPct val="100000"/>
              </a:lnSpc>
              <a:spcAft>
                <a:spcPts val="600"/>
              </a:spcAft>
              <a:buFont typeface="Arial" panose="020B0604020202020204" pitchFamily="34" charset="0"/>
              <a:buChar char="•"/>
              <a:tabLst>
                <a:tab pos="450850" algn="l"/>
                <a:tab pos="722313" algn="l"/>
                <a:tab pos="1074738" algn="l"/>
                <a:tab pos="1427163" algn="l"/>
                <a:tab pos="1700213" algn="l"/>
              </a:tabLst>
            </a:pPr>
            <a:r>
              <a:rPr lang="en-GB" altLang="en-US" dirty="0" smtClean="0">
                <a:solidFill>
                  <a:schemeClr val="tx1"/>
                </a:solidFill>
              </a:rPr>
              <a:t>Has had a direct impact on many banks capital and dividend plans – critical issue for Board, senior management, investors</a:t>
            </a:r>
          </a:p>
          <a:p>
            <a:pPr lvl="2">
              <a:lnSpc>
                <a:spcPct val="100000"/>
              </a:lnSpc>
              <a:spcAft>
                <a:spcPts val="600"/>
              </a:spcAft>
              <a:tabLst>
                <a:tab pos="450850" algn="l"/>
                <a:tab pos="722313" algn="l"/>
                <a:tab pos="1074738" algn="l"/>
                <a:tab pos="1427163" algn="l"/>
                <a:tab pos="1700213" algn="l"/>
              </a:tabLst>
            </a:pPr>
            <a:r>
              <a:rPr lang="en-GB" altLang="en-US" dirty="0" smtClean="0">
                <a:solidFill>
                  <a:schemeClr val="tx1"/>
                </a:solidFill>
              </a:rPr>
              <a:t>Most countries adopted line with Basel II application and incorporate Basel III elements</a:t>
            </a:r>
          </a:p>
          <a:p>
            <a:pPr lvl="2">
              <a:lnSpc>
                <a:spcPct val="100000"/>
              </a:lnSpc>
              <a:spcAft>
                <a:spcPts val="600"/>
              </a:spcAft>
              <a:tabLst>
                <a:tab pos="450850" algn="l"/>
                <a:tab pos="722313" algn="l"/>
                <a:tab pos="1074738" algn="l"/>
                <a:tab pos="1427163" algn="l"/>
                <a:tab pos="1700213" algn="l"/>
              </a:tabLst>
            </a:pPr>
            <a:r>
              <a:rPr lang="en-GB" altLang="en-US" dirty="0" smtClean="0">
                <a:solidFill>
                  <a:schemeClr val="tx1"/>
                </a:solidFill>
              </a:rPr>
              <a:t>Supervisors generally acknowledge that this is a learning process for the first few years of application, then start to enforce more rigorously (unless there are significant deficiencies early on)</a:t>
            </a:r>
          </a:p>
          <a:p>
            <a:pPr lvl="2">
              <a:lnSpc>
                <a:spcPct val="100000"/>
              </a:lnSpc>
              <a:spcAft>
                <a:spcPts val="600"/>
              </a:spcAft>
              <a:tabLst>
                <a:tab pos="450850" algn="l"/>
                <a:tab pos="722313" algn="l"/>
                <a:tab pos="1074738" algn="l"/>
                <a:tab pos="1427163" algn="l"/>
                <a:tab pos="1700213" algn="l"/>
              </a:tabLst>
            </a:pPr>
            <a:r>
              <a:rPr lang="en-GB" altLang="en-US" dirty="0" smtClean="0">
                <a:solidFill>
                  <a:schemeClr val="tx1"/>
                </a:solidFill>
              </a:rPr>
              <a:t>Many banks have viewed as a compliance exercise and not elevated attention, this may cause issues with supervisors if supervision intensity rises</a:t>
            </a:r>
            <a:endParaRPr lang="en-US" altLang="en-US" dirty="0">
              <a:solidFill>
                <a:schemeClr val="tx1"/>
              </a:solidFill>
            </a:endParaRPr>
          </a:p>
        </p:txBody>
      </p:sp>
    </p:spTree>
    <p:extLst>
      <p:ext uri="{BB962C8B-B14F-4D97-AF65-F5344CB8AC3E}">
        <p14:creationId xmlns:p14="http://schemas.microsoft.com/office/powerpoint/2010/main" val="24956026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1890" name="Rectangle 2"/>
          <p:cNvSpPr>
            <a:spLocks noGrp="1" noChangeArrowheads="1"/>
          </p:cNvSpPr>
          <p:nvPr>
            <p:ph type="body" idx="1"/>
          </p:nvPr>
        </p:nvSpPr>
        <p:spPr>
          <a:xfrm>
            <a:off x="214314" y="930396"/>
            <a:ext cx="8794261" cy="1096527"/>
          </a:xfrm>
        </p:spPr>
        <p:txBody>
          <a:bodyPr wrap="square" lIns="34362" tIns="34362">
            <a:spAutoFit/>
          </a:bodyPr>
          <a:lstStyle/>
          <a:p>
            <a:pPr marL="171450" indent="-171450" defTabSz="912787">
              <a:lnSpc>
                <a:spcPct val="100000"/>
              </a:lnSpc>
              <a:spcBef>
                <a:spcPts val="600"/>
              </a:spcBef>
              <a:spcAft>
                <a:spcPts val="0"/>
              </a:spcAft>
              <a:buClr>
                <a:schemeClr val="accent2"/>
              </a:buClr>
              <a:buFont typeface="Arial" pitchFamily="34" charset="0"/>
              <a:buChar char="•"/>
              <a:defRPr/>
            </a:pPr>
            <a:r>
              <a:rPr lang="en-GB" altLang="zh-TW" sz="1600" kern="1200" dirty="0">
                <a:solidFill>
                  <a:schemeClr val="tx1"/>
                </a:solidFill>
              </a:rPr>
              <a:t>The graph depicts how the risk management infrastructure of a typical developing </a:t>
            </a:r>
            <a:r>
              <a:rPr lang="en-GB" altLang="zh-TW" sz="1600" kern="1200" dirty="0" smtClean="0">
                <a:solidFill>
                  <a:schemeClr val="tx1"/>
                </a:solidFill>
              </a:rPr>
              <a:t>bank </a:t>
            </a:r>
            <a:r>
              <a:rPr lang="en-GB" altLang="zh-TW" sz="1600" kern="1200" dirty="0">
                <a:solidFill>
                  <a:schemeClr val="tx1"/>
                </a:solidFill>
              </a:rPr>
              <a:t>compares with international good practice. </a:t>
            </a:r>
            <a:endParaRPr lang="en-GB" altLang="zh-TW" sz="1600" kern="1200" dirty="0" smtClean="0">
              <a:solidFill>
                <a:schemeClr val="tx1"/>
              </a:solidFill>
            </a:endParaRPr>
          </a:p>
          <a:p>
            <a:pPr marL="171450" indent="-171450" defTabSz="912787">
              <a:lnSpc>
                <a:spcPct val="100000"/>
              </a:lnSpc>
              <a:spcBef>
                <a:spcPts val="600"/>
              </a:spcBef>
              <a:spcAft>
                <a:spcPts val="0"/>
              </a:spcAft>
              <a:buClr>
                <a:schemeClr val="accent2"/>
              </a:buClr>
              <a:buFont typeface="Arial" pitchFamily="34" charset="0"/>
              <a:buChar char="•"/>
              <a:defRPr/>
            </a:pPr>
            <a:r>
              <a:rPr lang="en-GB" altLang="zh-TW" sz="1600" kern="1200" dirty="0" smtClean="0">
                <a:solidFill>
                  <a:schemeClr val="tx1"/>
                </a:solidFill>
              </a:rPr>
              <a:t>Achieving </a:t>
            </a:r>
            <a:r>
              <a:rPr lang="en-GB" altLang="zh-TW" sz="1600" kern="1200" dirty="0">
                <a:solidFill>
                  <a:schemeClr val="tx1"/>
                </a:solidFill>
              </a:rPr>
              <a:t>a more sophisticated risk management model is a </a:t>
            </a:r>
            <a:r>
              <a:rPr lang="en-GB" altLang="zh-TW" sz="1600" i="1" kern="1200" dirty="0">
                <a:solidFill>
                  <a:schemeClr val="tx1"/>
                </a:solidFill>
              </a:rPr>
              <a:t>progressive transformation </a:t>
            </a:r>
            <a:r>
              <a:rPr lang="en-GB" altLang="zh-TW" sz="1600" kern="1200" dirty="0">
                <a:solidFill>
                  <a:schemeClr val="tx1"/>
                </a:solidFill>
              </a:rPr>
              <a:t>that requires incremental effort.</a:t>
            </a:r>
          </a:p>
        </p:txBody>
      </p:sp>
      <p:grpSp>
        <p:nvGrpSpPr>
          <p:cNvPr id="2" name="Group 4"/>
          <p:cNvGrpSpPr>
            <a:grpSpLocks/>
          </p:cNvGrpSpPr>
          <p:nvPr/>
        </p:nvGrpSpPr>
        <p:grpSpPr bwMode="auto">
          <a:xfrm>
            <a:off x="219232" y="2368531"/>
            <a:ext cx="8626336" cy="3965575"/>
            <a:chOff x="95" y="1405"/>
            <a:chExt cx="6139" cy="2659"/>
          </a:xfrm>
        </p:grpSpPr>
        <p:sp>
          <p:nvSpPr>
            <p:cNvPr id="20485" name="Rectangle 5"/>
            <p:cNvSpPr>
              <a:spLocks noChangeAspect="1" noChangeArrowheads="1"/>
            </p:cNvSpPr>
            <p:nvPr/>
          </p:nvSpPr>
          <p:spPr bwMode="gray">
            <a:xfrm>
              <a:off x="1510" y="2648"/>
              <a:ext cx="1969" cy="1216"/>
            </a:xfrm>
            <a:prstGeom prst="rect">
              <a:avLst/>
            </a:prstGeom>
            <a:solidFill>
              <a:srgbClr val="C0C0C0">
                <a:alpha val="50195"/>
              </a:srgbClr>
            </a:solidFill>
            <a:ln w="12700">
              <a:solidFill>
                <a:schemeClr val="tx1"/>
              </a:solidFill>
              <a:prstDash val="dash"/>
              <a:miter lim="800000"/>
              <a:headEnd/>
              <a:tailEnd/>
            </a:ln>
          </p:spPr>
          <p:txBody>
            <a:bodyPr lIns="36000" tIns="36000" rIns="36000" bIns="36000"/>
            <a:lstStyle/>
            <a:p>
              <a:pPr algn="ctr">
                <a:lnSpc>
                  <a:spcPct val="120000"/>
                </a:lnSpc>
                <a:spcBef>
                  <a:spcPct val="50000"/>
                </a:spcBef>
                <a:spcAft>
                  <a:spcPct val="5000"/>
                </a:spcAft>
                <a:buClr>
                  <a:srgbClr val="FFD200"/>
                </a:buClr>
                <a:buSzPct val="75000"/>
                <a:buFont typeface="Arial" pitchFamily="34" charset="0"/>
                <a:buNone/>
              </a:pPr>
              <a:endParaRPr lang="en-US">
                <a:latin typeface="Arial" pitchFamily="34" charset="0"/>
                <a:cs typeface="Arial" pitchFamily="34" charset="0"/>
              </a:endParaRPr>
            </a:p>
          </p:txBody>
        </p:sp>
        <p:sp>
          <p:nvSpPr>
            <p:cNvPr id="20486" name="Rectangle 6"/>
            <p:cNvSpPr>
              <a:spLocks noChangeAspect="1" noChangeArrowheads="1"/>
            </p:cNvSpPr>
            <p:nvPr/>
          </p:nvSpPr>
          <p:spPr bwMode="gray">
            <a:xfrm>
              <a:off x="3212" y="1405"/>
              <a:ext cx="2297" cy="1244"/>
            </a:xfrm>
            <a:prstGeom prst="rect">
              <a:avLst/>
            </a:prstGeom>
            <a:solidFill>
              <a:srgbClr val="F3DFC7">
                <a:alpha val="50195"/>
              </a:srgbClr>
            </a:solidFill>
            <a:ln w="12700">
              <a:solidFill>
                <a:schemeClr val="tx1"/>
              </a:solidFill>
              <a:prstDash val="dash"/>
              <a:miter lim="800000"/>
              <a:headEnd/>
              <a:tailEnd/>
            </a:ln>
          </p:spPr>
          <p:txBody>
            <a:bodyPr lIns="41133" tIns="41133" rIns="41133" bIns="41133"/>
            <a:lstStyle/>
            <a:p>
              <a:pPr algn="ctr" eaLnBrk="0" hangingPunct="0">
                <a:lnSpc>
                  <a:spcPct val="120000"/>
                </a:lnSpc>
                <a:spcBef>
                  <a:spcPct val="50000"/>
                </a:spcBef>
                <a:spcAft>
                  <a:spcPct val="5000"/>
                </a:spcAft>
                <a:buClr>
                  <a:srgbClr val="FFD200"/>
                </a:buClr>
                <a:buSzPct val="75000"/>
                <a:buFont typeface="Arial" pitchFamily="34" charset="0"/>
                <a:buNone/>
              </a:pPr>
              <a:endParaRPr lang="ja-JP" altLang="en-US" sz="1200" b="1">
                <a:solidFill>
                  <a:schemeClr val="bg2"/>
                </a:solidFill>
                <a:latin typeface="Arial" pitchFamily="34" charset="0"/>
                <a:ea typeface="ＭＳ Ｐゴシック" pitchFamily="34" charset="-128"/>
                <a:cs typeface="Arial" pitchFamily="34" charset="0"/>
              </a:endParaRPr>
            </a:p>
          </p:txBody>
        </p:sp>
        <p:sp>
          <p:nvSpPr>
            <p:cNvPr id="20487" name="Rectangle 7"/>
            <p:cNvSpPr>
              <a:spLocks noChangeAspect="1" noChangeArrowheads="1"/>
            </p:cNvSpPr>
            <p:nvPr/>
          </p:nvSpPr>
          <p:spPr bwMode="auto">
            <a:xfrm>
              <a:off x="3208" y="3857"/>
              <a:ext cx="2129" cy="207"/>
            </a:xfrm>
            <a:prstGeom prst="rect">
              <a:avLst/>
            </a:prstGeom>
            <a:noFill/>
            <a:ln w="9525">
              <a:noFill/>
              <a:miter lim="800000"/>
              <a:headEnd/>
              <a:tailEnd/>
            </a:ln>
          </p:spPr>
          <p:txBody>
            <a:bodyPr lIns="105203" tIns="52602" rIns="105203" bIns="52602">
              <a:spAutoFit/>
            </a:bodyPr>
            <a:lstStyle/>
            <a:p>
              <a:pPr algn="r" eaLnBrk="0" hangingPunct="0">
                <a:lnSpc>
                  <a:spcPct val="120000"/>
                </a:lnSpc>
                <a:spcBef>
                  <a:spcPct val="50000"/>
                </a:spcBef>
                <a:spcAft>
                  <a:spcPct val="5000"/>
                </a:spcAft>
                <a:buClr>
                  <a:srgbClr val="FF0000"/>
                </a:buClr>
                <a:buSzPct val="75000"/>
              </a:pPr>
              <a:r>
                <a:rPr lang="en-GB" altLang="ja-JP" sz="1100" b="1">
                  <a:latin typeface="Arial" pitchFamily="34" charset="0"/>
                  <a:ea typeface="ＭＳ Ｐゴシック" pitchFamily="34" charset="-128"/>
                  <a:cs typeface="Arial" pitchFamily="34" charset="0"/>
                </a:rPr>
                <a:t>Risk Management Sophistication</a:t>
              </a:r>
            </a:p>
          </p:txBody>
        </p:sp>
        <p:sp>
          <p:nvSpPr>
            <p:cNvPr id="20488" name="Rectangle 8"/>
            <p:cNvSpPr>
              <a:spLocks noChangeAspect="1" noChangeArrowheads="1"/>
            </p:cNvSpPr>
            <p:nvPr/>
          </p:nvSpPr>
          <p:spPr bwMode="auto">
            <a:xfrm>
              <a:off x="805" y="1527"/>
              <a:ext cx="698" cy="344"/>
            </a:xfrm>
            <a:prstGeom prst="rect">
              <a:avLst/>
            </a:prstGeom>
            <a:noFill/>
            <a:ln w="9525">
              <a:noFill/>
              <a:miter lim="800000"/>
              <a:headEnd/>
              <a:tailEnd/>
            </a:ln>
          </p:spPr>
          <p:txBody>
            <a:bodyPr lIns="105203" tIns="52602" rIns="105203" bIns="52602">
              <a:spAutoFit/>
            </a:bodyPr>
            <a:lstStyle/>
            <a:p>
              <a:pPr algn="ctr" eaLnBrk="0" hangingPunct="0">
                <a:lnSpc>
                  <a:spcPct val="120000"/>
                </a:lnSpc>
                <a:spcBef>
                  <a:spcPct val="50000"/>
                </a:spcBef>
                <a:spcAft>
                  <a:spcPct val="5000"/>
                </a:spcAft>
                <a:buClr>
                  <a:srgbClr val="FF0000"/>
                </a:buClr>
                <a:buSzPct val="75000"/>
              </a:pPr>
              <a:r>
                <a:rPr lang="en-GB" altLang="ja-JP" sz="1100" dirty="0">
                  <a:latin typeface="Arial" pitchFamily="34" charset="0"/>
                  <a:ea typeface="ＭＳ Ｐゴシック" pitchFamily="34" charset="-128"/>
                  <a:cs typeface="Arial" pitchFamily="34" charset="0"/>
                </a:rPr>
                <a:t>Maximise </a:t>
              </a:r>
              <a:r>
                <a:rPr lang="en-AU" altLang="ja-JP" sz="1100" dirty="0">
                  <a:latin typeface="Arial" pitchFamily="34" charset="0"/>
                  <a:ea typeface="ＭＳ Ｐゴシック" pitchFamily="34" charset="-128"/>
                  <a:cs typeface="Arial" pitchFamily="34" charset="0"/>
                </a:rPr>
                <a:t>value</a:t>
              </a:r>
              <a:endParaRPr lang="en-GB" altLang="ja-JP" sz="1100" dirty="0">
                <a:latin typeface="Arial" pitchFamily="34" charset="0"/>
                <a:ea typeface="ＭＳ Ｐゴシック" pitchFamily="34" charset="-128"/>
                <a:cs typeface="Arial" pitchFamily="34" charset="0"/>
              </a:endParaRPr>
            </a:p>
          </p:txBody>
        </p:sp>
        <p:sp>
          <p:nvSpPr>
            <p:cNvPr id="20489" name="Rectangle 9"/>
            <p:cNvSpPr>
              <a:spLocks noChangeAspect="1" noChangeArrowheads="1"/>
            </p:cNvSpPr>
            <p:nvPr/>
          </p:nvSpPr>
          <p:spPr bwMode="auto">
            <a:xfrm>
              <a:off x="814" y="2022"/>
              <a:ext cx="658" cy="480"/>
            </a:xfrm>
            <a:prstGeom prst="rect">
              <a:avLst/>
            </a:prstGeom>
            <a:noFill/>
            <a:ln w="9525">
              <a:noFill/>
              <a:miter lim="800000"/>
              <a:headEnd/>
              <a:tailEnd/>
            </a:ln>
          </p:spPr>
          <p:txBody>
            <a:bodyPr lIns="105203" tIns="52602" rIns="105203" bIns="52602">
              <a:spAutoFit/>
            </a:bodyPr>
            <a:lstStyle/>
            <a:p>
              <a:pPr algn="ctr" eaLnBrk="0" hangingPunct="0">
                <a:lnSpc>
                  <a:spcPct val="120000"/>
                </a:lnSpc>
                <a:spcBef>
                  <a:spcPct val="50000"/>
                </a:spcBef>
                <a:spcAft>
                  <a:spcPct val="5000"/>
                </a:spcAft>
                <a:buClr>
                  <a:srgbClr val="FF0000"/>
                </a:buClr>
                <a:buSzPct val="75000"/>
              </a:pPr>
              <a:r>
                <a:rPr lang="en-GB" altLang="ja-JP" sz="1100">
                  <a:latin typeface="Arial" pitchFamily="34" charset="0"/>
                  <a:ea typeface="ＭＳ Ｐゴシック" pitchFamily="34" charset="-128"/>
                  <a:cs typeface="Arial" pitchFamily="34" charset="0"/>
                </a:rPr>
                <a:t>Ensure</a:t>
              </a:r>
              <a:br>
                <a:rPr lang="en-GB" altLang="ja-JP" sz="1100">
                  <a:latin typeface="Arial" pitchFamily="34" charset="0"/>
                  <a:ea typeface="ＭＳ Ｐゴシック" pitchFamily="34" charset="-128"/>
                  <a:cs typeface="Arial" pitchFamily="34" charset="0"/>
                </a:rPr>
              </a:br>
              <a:r>
                <a:rPr lang="en-GB" altLang="ja-JP" sz="1100">
                  <a:latin typeface="Arial" pitchFamily="34" charset="0"/>
                  <a:ea typeface="ＭＳ Ｐゴシック" pitchFamily="34" charset="-128"/>
                  <a:cs typeface="Arial" pitchFamily="34" charset="0"/>
                </a:rPr>
                <a:t>earnings stability</a:t>
              </a:r>
            </a:p>
          </p:txBody>
        </p:sp>
        <p:sp>
          <p:nvSpPr>
            <p:cNvPr id="20490" name="Rectangle 10"/>
            <p:cNvSpPr>
              <a:spLocks noChangeAspect="1" noChangeArrowheads="1"/>
            </p:cNvSpPr>
            <p:nvPr/>
          </p:nvSpPr>
          <p:spPr bwMode="auto">
            <a:xfrm>
              <a:off x="710" y="2467"/>
              <a:ext cx="814" cy="616"/>
            </a:xfrm>
            <a:prstGeom prst="rect">
              <a:avLst/>
            </a:prstGeom>
            <a:noFill/>
            <a:ln w="9525">
              <a:noFill/>
              <a:miter lim="800000"/>
              <a:headEnd/>
              <a:tailEnd/>
            </a:ln>
          </p:spPr>
          <p:txBody>
            <a:bodyPr lIns="105203" tIns="52602" rIns="105203" bIns="52602">
              <a:spAutoFit/>
            </a:bodyPr>
            <a:lstStyle/>
            <a:p>
              <a:pPr algn="ctr" eaLnBrk="0" hangingPunct="0">
                <a:lnSpc>
                  <a:spcPct val="120000"/>
                </a:lnSpc>
                <a:spcBef>
                  <a:spcPct val="50000"/>
                </a:spcBef>
                <a:spcAft>
                  <a:spcPct val="5000"/>
                </a:spcAft>
                <a:buClr>
                  <a:srgbClr val="FF0000"/>
                </a:buClr>
                <a:buSzPct val="75000"/>
              </a:pPr>
              <a:r>
                <a:rPr lang="en-GB" altLang="ja-JP" sz="1100">
                  <a:latin typeface="Arial" pitchFamily="34" charset="0"/>
                  <a:ea typeface="ＭＳ Ｐゴシック" pitchFamily="34" charset="-128"/>
                  <a:cs typeface="Arial" pitchFamily="34" charset="0"/>
                </a:rPr>
                <a:t>Protection against unforeseen losses</a:t>
              </a:r>
            </a:p>
          </p:txBody>
        </p:sp>
        <p:sp>
          <p:nvSpPr>
            <p:cNvPr id="20491" name="Line 11"/>
            <p:cNvSpPr>
              <a:spLocks noChangeAspect="1" noChangeShapeType="1"/>
            </p:cNvSpPr>
            <p:nvPr/>
          </p:nvSpPr>
          <p:spPr bwMode="auto">
            <a:xfrm flipH="1">
              <a:off x="1431" y="2266"/>
              <a:ext cx="79" cy="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20492" name="Line 12"/>
            <p:cNvSpPr>
              <a:spLocks noChangeAspect="1" noChangeShapeType="1"/>
            </p:cNvSpPr>
            <p:nvPr/>
          </p:nvSpPr>
          <p:spPr bwMode="auto">
            <a:xfrm flipH="1">
              <a:off x="1431" y="1558"/>
              <a:ext cx="79" cy="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20493" name="Line 13"/>
            <p:cNvSpPr>
              <a:spLocks noChangeAspect="1" noChangeShapeType="1"/>
            </p:cNvSpPr>
            <p:nvPr/>
          </p:nvSpPr>
          <p:spPr bwMode="gray">
            <a:xfrm flipV="1">
              <a:off x="1715" y="1688"/>
              <a:ext cx="3387" cy="2057"/>
            </a:xfrm>
            <a:prstGeom prst="line">
              <a:avLst/>
            </a:prstGeom>
            <a:noFill/>
            <a:ln w="12700">
              <a:solidFill>
                <a:srgbClr val="CF0E30"/>
              </a:solidFill>
              <a:round/>
              <a:headEnd type="none" w="sm" len="sm"/>
              <a:tailEnd type="none" w="sm" len="sm"/>
            </a:ln>
          </p:spPr>
          <p:txBody>
            <a:bodyPr wrap="none" anchor="ctr"/>
            <a:lstStyle/>
            <a:p>
              <a:endParaRPr lang="en-US"/>
            </a:p>
          </p:txBody>
        </p:sp>
        <p:sp>
          <p:nvSpPr>
            <p:cNvPr id="20494" name="AutoShape 14"/>
            <p:cNvSpPr>
              <a:spLocks noChangeAspect="1" noChangeArrowheads="1"/>
            </p:cNvSpPr>
            <p:nvPr/>
          </p:nvSpPr>
          <p:spPr bwMode="gray">
            <a:xfrm rot="-2160000">
              <a:off x="4859" y="1452"/>
              <a:ext cx="632" cy="302"/>
            </a:xfrm>
            <a:prstGeom prst="rightArrow">
              <a:avLst>
                <a:gd name="adj1" fmla="val 50000"/>
                <a:gd name="adj2" fmla="val 104645"/>
              </a:avLst>
            </a:prstGeom>
            <a:solidFill>
              <a:srgbClr val="800000"/>
            </a:solidFill>
            <a:ln w="12700">
              <a:solidFill>
                <a:srgbClr val="800000"/>
              </a:solidFill>
              <a:miter lim="800000"/>
              <a:headEnd/>
              <a:tailEnd/>
            </a:ln>
          </p:spPr>
          <p:txBody>
            <a:bodyPr wrap="none" anchor="ctr"/>
            <a:lstStyle/>
            <a:p>
              <a:pPr algn="ctr">
                <a:lnSpc>
                  <a:spcPct val="120000"/>
                </a:lnSpc>
                <a:spcBef>
                  <a:spcPct val="50000"/>
                </a:spcBef>
                <a:spcAft>
                  <a:spcPct val="5000"/>
                </a:spcAft>
                <a:buClr>
                  <a:srgbClr val="FFD200"/>
                </a:buClr>
                <a:buSzPct val="75000"/>
                <a:buFont typeface="Arial" pitchFamily="34" charset="0"/>
                <a:buNone/>
              </a:pPr>
              <a:endParaRPr lang="en-US">
                <a:latin typeface="Arial" pitchFamily="34" charset="0"/>
                <a:cs typeface="Arial" pitchFamily="34" charset="0"/>
              </a:endParaRPr>
            </a:p>
          </p:txBody>
        </p:sp>
        <p:sp>
          <p:nvSpPr>
            <p:cNvPr id="20495" name="Freeform 15"/>
            <p:cNvSpPr>
              <a:spLocks noChangeAspect="1"/>
            </p:cNvSpPr>
            <p:nvPr/>
          </p:nvSpPr>
          <p:spPr bwMode="gray">
            <a:xfrm>
              <a:off x="1517" y="1694"/>
              <a:ext cx="3514" cy="2164"/>
            </a:xfrm>
            <a:custGeom>
              <a:avLst/>
              <a:gdLst>
                <a:gd name="T0" fmla="*/ 3381 w 4241"/>
                <a:gd name="T1" fmla="*/ 0 h 2970"/>
                <a:gd name="T2" fmla="*/ 0 w 4241"/>
                <a:gd name="T3" fmla="*/ 2050 h 2970"/>
                <a:gd name="T4" fmla="*/ 0 w 4241"/>
                <a:gd name="T5" fmla="*/ 2163 h 2970"/>
                <a:gd name="T6" fmla="*/ 133 w 4241"/>
                <a:gd name="T7" fmla="*/ 2163 h 2970"/>
                <a:gd name="T8" fmla="*/ 3513 w 4241"/>
                <a:gd name="T9" fmla="*/ 101 h 2970"/>
                <a:gd name="T10" fmla="*/ 3381 w 4241"/>
                <a:gd name="T11" fmla="*/ 0 h 2970"/>
                <a:gd name="T12" fmla="*/ 0 60000 65536"/>
                <a:gd name="T13" fmla="*/ 0 60000 65536"/>
                <a:gd name="T14" fmla="*/ 0 60000 65536"/>
                <a:gd name="T15" fmla="*/ 0 60000 65536"/>
                <a:gd name="T16" fmla="*/ 0 60000 65536"/>
                <a:gd name="T17" fmla="*/ 0 60000 65536"/>
                <a:gd name="T18" fmla="*/ 0 w 4241"/>
                <a:gd name="T19" fmla="*/ 0 h 2970"/>
                <a:gd name="T20" fmla="*/ 4241 w 4241"/>
                <a:gd name="T21" fmla="*/ 2970 h 2970"/>
              </a:gdLst>
              <a:ahLst/>
              <a:cxnLst>
                <a:cxn ang="T12">
                  <a:pos x="T0" y="T1"/>
                </a:cxn>
                <a:cxn ang="T13">
                  <a:pos x="T2" y="T3"/>
                </a:cxn>
                <a:cxn ang="T14">
                  <a:pos x="T4" y="T5"/>
                </a:cxn>
                <a:cxn ang="T15">
                  <a:pos x="T6" y="T7"/>
                </a:cxn>
                <a:cxn ang="T16">
                  <a:pos x="T8" y="T9"/>
                </a:cxn>
                <a:cxn ang="T17">
                  <a:pos x="T10" y="T11"/>
                </a:cxn>
              </a:cxnLst>
              <a:rect l="T18" t="T19" r="T20" b="T21"/>
              <a:pathLst>
                <a:path w="4241" h="2970">
                  <a:moveTo>
                    <a:pt x="4080" y="0"/>
                  </a:moveTo>
                  <a:lnTo>
                    <a:pt x="0" y="2813"/>
                  </a:lnTo>
                  <a:lnTo>
                    <a:pt x="0" y="2969"/>
                  </a:lnTo>
                  <a:lnTo>
                    <a:pt x="160" y="2969"/>
                  </a:lnTo>
                  <a:lnTo>
                    <a:pt x="4240" y="139"/>
                  </a:lnTo>
                  <a:lnTo>
                    <a:pt x="4080" y="0"/>
                  </a:lnTo>
                </a:path>
              </a:pathLst>
            </a:custGeom>
            <a:solidFill>
              <a:srgbClr val="800000"/>
            </a:solidFill>
            <a:ln w="12700" cap="rnd" cmpd="sng">
              <a:solidFill>
                <a:schemeClr val="hlink"/>
              </a:solidFill>
              <a:prstDash val="solid"/>
              <a:round/>
              <a:headEnd/>
              <a:tailEnd/>
            </a:ln>
          </p:spPr>
          <p:txBody>
            <a:bodyPr/>
            <a:lstStyle/>
            <a:p>
              <a:endParaRPr lang="en-US"/>
            </a:p>
          </p:txBody>
        </p:sp>
        <p:sp>
          <p:nvSpPr>
            <p:cNvPr id="20496" name="Line 16"/>
            <p:cNvSpPr>
              <a:spLocks noChangeAspect="1" noChangeShapeType="1"/>
            </p:cNvSpPr>
            <p:nvPr/>
          </p:nvSpPr>
          <p:spPr bwMode="auto">
            <a:xfrm flipH="1">
              <a:off x="1433" y="3870"/>
              <a:ext cx="77" cy="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20497" name="Line 17"/>
            <p:cNvSpPr>
              <a:spLocks noChangeAspect="1" noChangeShapeType="1"/>
            </p:cNvSpPr>
            <p:nvPr/>
          </p:nvSpPr>
          <p:spPr bwMode="gray">
            <a:xfrm flipV="1">
              <a:off x="1510" y="1451"/>
              <a:ext cx="0" cy="2413"/>
            </a:xfrm>
            <a:prstGeom prst="line">
              <a:avLst/>
            </a:prstGeom>
            <a:noFill/>
            <a:ln w="25400">
              <a:solidFill>
                <a:schemeClr val="tx1"/>
              </a:solidFill>
              <a:round/>
              <a:headEnd type="none" w="sm" len="sm"/>
              <a:tailEnd type="stealth" w="med" len="lg"/>
            </a:ln>
          </p:spPr>
          <p:txBody>
            <a:bodyPr wrap="none" anchor="ctr"/>
            <a:lstStyle/>
            <a:p>
              <a:endParaRPr lang="en-US"/>
            </a:p>
          </p:txBody>
        </p:sp>
        <p:sp>
          <p:nvSpPr>
            <p:cNvPr id="20498" name="Line 18"/>
            <p:cNvSpPr>
              <a:spLocks noChangeAspect="1" noChangeShapeType="1"/>
            </p:cNvSpPr>
            <p:nvPr/>
          </p:nvSpPr>
          <p:spPr bwMode="gray">
            <a:xfrm>
              <a:off x="1503" y="3870"/>
              <a:ext cx="3805" cy="0"/>
            </a:xfrm>
            <a:prstGeom prst="line">
              <a:avLst/>
            </a:prstGeom>
            <a:noFill/>
            <a:ln w="25400">
              <a:solidFill>
                <a:schemeClr val="tx1"/>
              </a:solidFill>
              <a:round/>
              <a:headEnd type="none" w="sm" len="sm"/>
              <a:tailEnd type="stealth" w="med" len="lg"/>
            </a:ln>
          </p:spPr>
          <p:txBody>
            <a:bodyPr wrap="none" anchor="ctr"/>
            <a:lstStyle/>
            <a:p>
              <a:endParaRPr lang="en-US"/>
            </a:p>
          </p:txBody>
        </p:sp>
        <p:sp>
          <p:nvSpPr>
            <p:cNvPr id="20499" name="Rectangle 19"/>
            <p:cNvSpPr>
              <a:spLocks noChangeAspect="1" noChangeArrowheads="1"/>
            </p:cNvSpPr>
            <p:nvPr/>
          </p:nvSpPr>
          <p:spPr bwMode="gray">
            <a:xfrm>
              <a:off x="1549" y="3528"/>
              <a:ext cx="777" cy="287"/>
            </a:xfrm>
            <a:prstGeom prst="rect">
              <a:avLst/>
            </a:prstGeom>
            <a:solidFill>
              <a:schemeClr val="folHlink"/>
            </a:solidFill>
            <a:ln w="12700">
              <a:solidFill>
                <a:schemeClr val="bg1"/>
              </a:solidFill>
              <a:miter lim="800000"/>
              <a:headEnd/>
              <a:tailEnd/>
            </a:ln>
          </p:spPr>
          <p:txBody>
            <a:bodyPr lIns="105203" tIns="52602" rIns="105203" bIns="52602" anchor="ctr" anchorCtr="1">
              <a:spAutoFit/>
            </a:bodyPr>
            <a:lstStyle/>
            <a:p>
              <a:pPr algn="ctr" eaLnBrk="0" hangingPunct="0">
                <a:lnSpc>
                  <a:spcPct val="95000"/>
                </a:lnSpc>
                <a:spcBef>
                  <a:spcPct val="50000"/>
                </a:spcBef>
                <a:spcAft>
                  <a:spcPct val="5000"/>
                </a:spcAft>
                <a:buClr>
                  <a:srgbClr val="FF0000"/>
                </a:buClr>
                <a:buSzPct val="75000"/>
              </a:pPr>
              <a:r>
                <a:rPr lang="en-GB" altLang="ja-JP" sz="1100">
                  <a:latin typeface="Arial" pitchFamily="34" charset="0"/>
                  <a:ea typeface="ＭＳ Ｐゴシック" pitchFamily="34" charset="-128"/>
                  <a:cs typeface="Arial" pitchFamily="34" charset="0"/>
                </a:rPr>
                <a:t>Risk  identification </a:t>
              </a:r>
            </a:p>
          </p:txBody>
        </p:sp>
        <p:sp>
          <p:nvSpPr>
            <p:cNvPr id="20500" name="Rectangle 20"/>
            <p:cNvSpPr>
              <a:spLocks noChangeAspect="1" noChangeArrowheads="1"/>
            </p:cNvSpPr>
            <p:nvPr/>
          </p:nvSpPr>
          <p:spPr bwMode="gray">
            <a:xfrm>
              <a:off x="2204" y="3087"/>
              <a:ext cx="761" cy="339"/>
            </a:xfrm>
            <a:prstGeom prst="rect">
              <a:avLst/>
            </a:prstGeom>
            <a:solidFill>
              <a:schemeClr val="folHlink"/>
            </a:solidFill>
            <a:ln w="12700">
              <a:solidFill>
                <a:schemeClr val="bg1"/>
              </a:solidFill>
              <a:miter lim="800000"/>
              <a:headEnd/>
              <a:tailEnd/>
            </a:ln>
          </p:spPr>
          <p:txBody>
            <a:bodyPr wrap="none" lIns="105203" tIns="52602" rIns="105203" bIns="52602" anchor="ctr" anchorCtr="1"/>
            <a:lstStyle/>
            <a:p>
              <a:pPr algn="ctr" eaLnBrk="0" hangingPunct="0">
                <a:lnSpc>
                  <a:spcPct val="95000"/>
                </a:lnSpc>
                <a:spcBef>
                  <a:spcPct val="50000"/>
                </a:spcBef>
                <a:spcAft>
                  <a:spcPct val="5000"/>
                </a:spcAft>
                <a:buClr>
                  <a:srgbClr val="FF0000"/>
                </a:buClr>
                <a:buSzPct val="75000"/>
              </a:pPr>
              <a:r>
                <a:rPr lang="en-GB" altLang="ja-JP" sz="1100">
                  <a:latin typeface="Arial" pitchFamily="34" charset="0"/>
                  <a:ea typeface="ＭＳ Ｐゴシック" pitchFamily="34" charset="-128"/>
                  <a:cs typeface="Arial" pitchFamily="34" charset="0"/>
                </a:rPr>
                <a:t>Risk</a:t>
              </a:r>
              <a:br>
                <a:rPr lang="en-GB" altLang="ja-JP" sz="1100">
                  <a:latin typeface="Arial" pitchFamily="34" charset="0"/>
                  <a:ea typeface="ＭＳ Ｐゴシック" pitchFamily="34" charset="-128"/>
                  <a:cs typeface="Arial" pitchFamily="34" charset="0"/>
                </a:rPr>
              </a:br>
              <a:r>
                <a:rPr lang="en-GB" altLang="ja-JP" sz="1100">
                  <a:latin typeface="Arial" pitchFamily="34" charset="0"/>
                  <a:ea typeface="ＭＳ Ｐゴシック" pitchFamily="34" charset="-128"/>
                  <a:cs typeface="Arial" pitchFamily="34" charset="0"/>
                </a:rPr>
                <a:t>measurement</a:t>
              </a:r>
            </a:p>
          </p:txBody>
        </p:sp>
        <p:sp>
          <p:nvSpPr>
            <p:cNvPr id="20501" name="Rectangle 21"/>
            <p:cNvSpPr>
              <a:spLocks noChangeAspect="1" noChangeArrowheads="1"/>
            </p:cNvSpPr>
            <p:nvPr/>
          </p:nvSpPr>
          <p:spPr bwMode="auto">
            <a:xfrm>
              <a:off x="1472" y="2653"/>
              <a:ext cx="854" cy="294"/>
            </a:xfrm>
            <a:prstGeom prst="rect">
              <a:avLst/>
            </a:prstGeom>
            <a:noFill/>
            <a:ln w="9525">
              <a:noFill/>
              <a:miter lim="800000"/>
              <a:headEnd/>
              <a:tailEnd/>
            </a:ln>
          </p:spPr>
          <p:txBody>
            <a:bodyPr wrap="square" lIns="105203" tIns="52602" rIns="105203" bIns="52602">
              <a:spAutoFit/>
            </a:bodyPr>
            <a:lstStyle/>
            <a:p>
              <a:pPr algn="ctr" eaLnBrk="0" hangingPunct="0">
                <a:lnSpc>
                  <a:spcPct val="120000"/>
                </a:lnSpc>
                <a:spcBef>
                  <a:spcPct val="50000"/>
                </a:spcBef>
                <a:spcAft>
                  <a:spcPct val="5000"/>
                </a:spcAft>
                <a:buClr>
                  <a:srgbClr val="FF0000"/>
                </a:buClr>
                <a:buSzPct val="75000"/>
              </a:pPr>
              <a:r>
                <a:rPr lang="en-GB" altLang="ja-JP" sz="1800" b="1" dirty="0">
                  <a:solidFill>
                    <a:srgbClr val="800000"/>
                  </a:solidFill>
                  <a:latin typeface="Arial" pitchFamily="34" charset="0"/>
                  <a:ea typeface="ＭＳ Ｐゴシック" pitchFamily="34" charset="-128"/>
                  <a:cs typeface="Arial" pitchFamily="34" charset="0"/>
                </a:rPr>
                <a:t>Control</a:t>
              </a:r>
            </a:p>
          </p:txBody>
        </p:sp>
        <p:sp>
          <p:nvSpPr>
            <p:cNvPr id="20502" name="Rectangle 22"/>
            <p:cNvSpPr>
              <a:spLocks noChangeAspect="1" noChangeArrowheads="1"/>
            </p:cNvSpPr>
            <p:nvPr/>
          </p:nvSpPr>
          <p:spPr bwMode="gray">
            <a:xfrm>
              <a:off x="2720" y="2685"/>
              <a:ext cx="761" cy="340"/>
            </a:xfrm>
            <a:prstGeom prst="rect">
              <a:avLst/>
            </a:prstGeom>
            <a:solidFill>
              <a:schemeClr val="folHlink"/>
            </a:solidFill>
            <a:ln w="12700">
              <a:solidFill>
                <a:schemeClr val="bg1"/>
              </a:solidFill>
              <a:miter lim="800000"/>
              <a:headEnd/>
              <a:tailEnd/>
            </a:ln>
          </p:spPr>
          <p:txBody>
            <a:bodyPr wrap="none" lIns="105203" tIns="52602" rIns="105203" bIns="52602" anchor="ctr" anchorCtr="1"/>
            <a:lstStyle/>
            <a:p>
              <a:pPr algn="ctr" eaLnBrk="0" hangingPunct="0">
                <a:lnSpc>
                  <a:spcPct val="95000"/>
                </a:lnSpc>
                <a:spcBef>
                  <a:spcPct val="50000"/>
                </a:spcBef>
                <a:spcAft>
                  <a:spcPct val="5000"/>
                </a:spcAft>
                <a:buClr>
                  <a:srgbClr val="FF0000"/>
                </a:buClr>
                <a:buSzPct val="75000"/>
              </a:pPr>
              <a:r>
                <a:rPr lang="en-GB" altLang="ja-JP" sz="1100">
                  <a:latin typeface="Arial" pitchFamily="34" charset="0"/>
                  <a:ea typeface="ＭＳ Ｐゴシック" pitchFamily="34" charset="-128"/>
                  <a:cs typeface="Arial" pitchFamily="34" charset="0"/>
                </a:rPr>
                <a:t>Risk</a:t>
              </a:r>
              <a:br>
                <a:rPr lang="en-GB" altLang="ja-JP" sz="1100">
                  <a:latin typeface="Arial" pitchFamily="34" charset="0"/>
                  <a:ea typeface="ＭＳ Ｐゴシック" pitchFamily="34" charset="-128"/>
                  <a:cs typeface="Arial" pitchFamily="34" charset="0"/>
                </a:rPr>
              </a:br>
              <a:r>
                <a:rPr lang="en-GB" altLang="ja-JP" sz="1100">
                  <a:latin typeface="Arial" pitchFamily="34" charset="0"/>
                  <a:ea typeface="ＭＳ Ｐゴシック" pitchFamily="34" charset="-128"/>
                  <a:cs typeface="Arial" pitchFamily="34" charset="0"/>
                </a:rPr>
                <a:t>control</a:t>
              </a:r>
            </a:p>
          </p:txBody>
        </p:sp>
        <p:sp>
          <p:nvSpPr>
            <p:cNvPr id="20503" name="Rectangle 23"/>
            <p:cNvSpPr>
              <a:spLocks noChangeAspect="1" noChangeArrowheads="1"/>
            </p:cNvSpPr>
            <p:nvPr/>
          </p:nvSpPr>
          <p:spPr bwMode="gray">
            <a:xfrm>
              <a:off x="3237" y="2284"/>
              <a:ext cx="762" cy="339"/>
            </a:xfrm>
            <a:prstGeom prst="rect">
              <a:avLst/>
            </a:prstGeom>
            <a:solidFill>
              <a:schemeClr val="folHlink"/>
            </a:solidFill>
            <a:ln w="12700">
              <a:solidFill>
                <a:schemeClr val="bg1"/>
              </a:solidFill>
              <a:miter lim="800000"/>
              <a:headEnd/>
              <a:tailEnd/>
            </a:ln>
          </p:spPr>
          <p:txBody>
            <a:bodyPr wrap="none" lIns="105203" tIns="52602" rIns="105203" bIns="52602" anchor="ctr" anchorCtr="1"/>
            <a:lstStyle/>
            <a:p>
              <a:pPr algn="ctr" eaLnBrk="0" hangingPunct="0">
                <a:lnSpc>
                  <a:spcPct val="95000"/>
                </a:lnSpc>
                <a:spcBef>
                  <a:spcPct val="50000"/>
                </a:spcBef>
                <a:spcAft>
                  <a:spcPct val="5000"/>
                </a:spcAft>
                <a:buClr>
                  <a:srgbClr val="FF0000"/>
                </a:buClr>
                <a:buSzPct val="75000"/>
              </a:pPr>
              <a:r>
                <a:rPr lang="en-GB" altLang="ja-JP" sz="1100">
                  <a:latin typeface="Arial" pitchFamily="34" charset="0"/>
                  <a:ea typeface="ＭＳ Ｐゴシック" pitchFamily="34" charset="-128"/>
                  <a:cs typeface="Arial" pitchFamily="34" charset="0"/>
                </a:rPr>
                <a:t>Risk/return </a:t>
              </a:r>
              <a:br>
                <a:rPr lang="en-GB" altLang="ja-JP" sz="1100">
                  <a:latin typeface="Arial" pitchFamily="34" charset="0"/>
                  <a:ea typeface="ＭＳ Ｐゴシック" pitchFamily="34" charset="-128"/>
                  <a:cs typeface="Arial" pitchFamily="34" charset="0"/>
                </a:rPr>
              </a:br>
              <a:r>
                <a:rPr lang="en-GB" altLang="ja-JP" sz="1100">
                  <a:latin typeface="Arial" pitchFamily="34" charset="0"/>
                  <a:ea typeface="ＭＳ Ｐゴシック" pitchFamily="34" charset="-128"/>
                  <a:cs typeface="Arial" pitchFamily="34" charset="0"/>
                </a:rPr>
                <a:t>assessment</a:t>
              </a:r>
            </a:p>
          </p:txBody>
        </p:sp>
        <p:sp>
          <p:nvSpPr>
            <p:cNvPr id="20504" name="Rectangle 24"/>
            <p:cNvSpPr>
              <a:spLocks noChangeAspect="1" noChangeArrowheads="1"/>
            </p:cNvSpPr>
            <p:nvPr/>
          </p:nvSpPr>
          <p:spPr bwMode="gray">
            <a:xfrm>
              <a:off x="3568" y="1909"/>
              <a:ext cx="1148" cy="287"/>
            </a:xfrm>
            <a:prstGeom prst="rect">
              <a:avLst/>
            </a:prstGeom>
            <a:solidFill>
              <a:schemeClr val="folHlink"/>
            </a:solidFill>
            <a:ln w="12700">
              <a:solidFill>
                <a:schemeClr val="bg1"/>
              </a:solidFill>
              <a:miter lim="800000"/>
              <a:headEnd/>
              <a:tailEnd/>
            </a:ln>
          </p:spPr>
          <p:txBody>
            <a:bodyPr wrap="none" lIns="105203" tIns="52602" rIns="105203" bIns="52602" anchor="ctr" anchorCtr="1">
              <a:spAutoFit/>
            </a:bodyPr>
            <a:lstStyle/>
            <a:p>
              <a:pPr algn="ctr" eaLnBrk="0" hangingPunct="0">
                <a:lnSpc>
                  <a:spcPct val="95000"/>
                </a:lnSpc>
                <a:spcBef>
                  <a:spcPct val="50000"/>
                </a:spcBef>
                <a:spcAft>
                  <a:spcPct val="5000"/>
                </a:spcAft>
                <a:buClr>
                  <a:srgbClr val="FF0000"/>
                </a:buClr>
                <a:buSzPct val="75000"/>
              </a:pPr>
              <a:r>
                <a:rPr lang="en-GB" altLang="ja-JP" sz="1100">
                  <a:latin typeface="Arial" pitchFamily="34" charset="0"/>
                  <a:ea typeface="ＭＳ Ｐゴシック" pitchFamily="34" charset="-128"/>
                  <a:cs typeface="Arial" pitchFamily="34" charset="0"/>
                </a:rPr>
                <a:t>Risk adjusted capital</a:t>
              </a:r>
              <a:br>
                <a:rPr lang="en-GB" altLang="ja-JP" sz="1100">
                  <a:latin typeface="Arial" pitchFamily="34" charset="0"/>
                  <a:ea typeface="ＭＳ Ｐゴシック" pitchFamily="34" charset="-128"/>
                  <a:cs typeface="Arial" pitchFamily="34" charset="0"/>
                </a:rPr>
              </a:br>
              <a:r>
                <a:rPr lang="en-GB" altLang="ja-JP" sz="1100">
                  <a:latin typeface="Arial" pitchFamily="34" charset="0"/>
                  <a:ea typeface="ＭＳ Ｐゴシック" pitchFamily="34" charset="-128"/>
                  <a:cs typeface="Arial" pitchFamily="34" charset="0"/>
                </a:rPr>
                <a:t>allocation </a:t>
              </a:r>
            </a:p>
          </p:txBody>
        </p:sp>
        <p:sp>
          <p:nvSpPr>
            <p:cNvPr id="20505" name="Rectangle 25"/>
            <p:cNvSpPr>
              <a:spLocks noChangeAspect="1" noChangeArrowheads="1"/>
            </p:cNvSpPr>
            <p:nvPr/>
          </p:nvSpPr>
          <p:spPr bwMode="auto">
            <a:xfrm>
              <a:off x="3168" y="1424"/>
              <a:ext cx="1105" cy="517"/>
            </a:xfrm>
            <a:prstGeom prst="rect">
              <a:avLst/>
            </a:prstGeom>
            <a:noFill/>
            <a:ln w="9525">
              <a:noFill/>
              <a:miter lim="800000"/>
              <a:headEnd/>
              <a:tailEnd/>
            </a:ln>
          </p:spPr>
          <p:txBody>
            <a:bodyPr wrap="square" lIns="105203" tIns="52602" rIns="105203" bIns="52602">
              <a:spAutoFit/>
            </a:bodyPr>
            <a:lstStyle/>
            <a:p>
              <a:pPr algn="ctr" eaLnBrk="0" hangingPunct="0">
                <a:lnSpc>
                  <a:spcPct val="120000"/>
                </a:lnSpc>
                <a:spcBef>
                  <a:spcPct val="50000"/>
                </a:spcBef>
                <a:spcAft>
                  <a:spcPct val="5000"/>
                </a:spcAft>
                <a:buClr>
                  <a:srgbClr val="FF0000"/>
                </a:buClr>
                <a:buSzPct val="75000"/>
              </a:pPr>
              <a:r>
                <a:rPr lang="en-GB" altLang="ja-JP" sz="1800" b="1" dirty="0">
                  <a:solidFill>
                    <a:srgbClr val="800000"/>
                  </a:solidFill>
                  <a:latin typeface="Arial" pitchFamily="34" charset="0"/>
                  <a:ea typeface="ＭＳ Ｐゴシック" pitchFamily="34" charset="-128"/>
                  <a:cs typeface="Arial" pitchFamily="34" charset="0"/>
                </a:rPr>
                <a:t>Strategic</a:t>
              </a:r>
              <a:br>
                <a:rPr lang="en-GB" altLang="ja-JP" sz="1800" b="1" dirty="0">
                  <a:solidFill>
                    <a:srgbClr val="800000"/>
                  </a:solidFill>
                  <a:latin typeface="Arial" pitchFamily="34" charset="0"/>
                  <a:ea typeface="ＭＳ Ｐゴシック" pitchFamily="34" charset="-128"/>
                  <a:cs typeface="Arial" pitchFamily="34" charset="0"/>
                </a:rPr>
              </a:br>
              <a:r>
                <a:rPr lang="en-GB" altLang="ja-JP" sz="1800" b="1" dirty="0">
                  <a:solidFill>
                    <a:srgbClr val="800000"/>
                  </a:solidFill>
                  <a:latin typeface="Arial" pitchFamily="34" charset="0"/>
                  <a:ea typeface="ＭＳ Ｐゴシック" pitchFamily="34" charset="-128"/>
                  <a:cs typeface="Arial" pitchFamily="34" charset="0"/>
                </a:rPr>
                <a:t>Advantage</a:t>
              </a:r>
            </a:p>
          </p:txBody>
        </p:sp>
        <p:sp>
          <p:nvSpPr>
            <p:cNvPr id="20506" name="Rectangle 26"/>
            <p:cNvSpPr>
              <a:spLocks noChangeAspect="1" noChangeArrowheads="1"/>
            </p:cNvSpPr>
            <p:nvPr/>
          </p:nvSpPr>
          <p:spPr bwMode="gray">
            <a:xfrm>
              <a:off x="4614" y="1463"/>
              <a:ext cx="808" cy="395"/>
            </a:xfrm>
            <a:prstGeom prst="rect">
              <a:avLst/>
            </a:prstGeom>
            <a:solidFill>
              <a:schemeClr val="folHlink"/>
            </a:solidFill>
            <a:ln w="12700">
              <a:solidFill>
                <a:schemeClr val="bg1"/>
              </a:solidFill>
              <a:miter lim="800000"/>
              <a:headEnd/>
              <a:tailEnd/>
            </a:ln>
          </p:spPr>
          <p:txBody>
            <a:bodyPr lIns="105203" tIns="52602" rIns="105203" bIns="52602" anchor="ctr" anchorCtr="1">
              <a:spAutoFit/>
            </a:bodyPr>
            <a:lstStyle/>
            <a:p>
              <a:pPr algn="ctr" eaLnBrk="0" hangingPunct="0">
                <a:lnSpc>
                  <a:spcPct val="95000"/>
                </a:lnSpc>
                <a:spcBef>
                  <a:spcPct val="50000"/>
                </a:spcBef>
                <a:spcAft>
                  <a:spcPct val="5000"/>
                </a:spcAft>
                <a:buClr>
                  <a:srgbClr val="FF0000"/>
                </a:buClr>
                <a:buSzPct val="75000"/>
              </a:pPr>
              <a:r>
                <a:rPr lang="en-GB" altLang="ja-JP" sz="1100">
                  <a:latin typeface="Arial" pitchFamily="34" charset="0"/>
                  <a:ea typeface="ＭＳ Ｐゴシック" pitchFamily="34" charset="-128"/>
                  <a:cs typeface="Arial" pitchFamily="34" charset="0"/>
                </a:rPr>
                <a:t>Portfolio risk  pricing &amp; </a:t>
              </a:r>
              <a:br>
                <a:rPr lang="en-GB" altLang="ja-JP" sz="1100">
                  <a:latin typeface="Arial" pitchFamily="34" charset="0"/>
                  <a:ea typeface="ＭＳ Ｐゴシック" pitchFamily="34" charset="-128"/>
                  <a:cs typeface="Arial" pitchFamily="34" charset="0"/>
                </a:rPr>
              </a:br>
              <a:r>
                <a:rPr lang="en-GB" altLang="ja-JP" sz="1100">
                  <a:latin typeface="Arial" pitchFamily="34" charset="0"/>
                  <a:ea typeface="ＭＳ Ｐゴシック" pitchFamily="34" charset="-128"/>
                  <a:cs typeface="Arial" pitchFamily="34" charset="0"/>
                </a:rPr>
                <a:t>remuneration</a:t>
              </a:r>
            </a:p>
          </p:txBody>
        </p:sp>
        <p:sp>
          <p:nvSpPr>
            <p:cNvPr id="20507" name="Line 27"/>
            <p:cNvSpPr>
              <a:spLocks noChangeAspect="1" noChangeShapeType="1"/>
            </p:cNvSpPr>
            <p:nvPr/>
          </p:nvSpPr>
          <p:spPr bwMode="auto">
            <a:xfrm flipH="1">
              <a:off x="1431" y="2648"/>
              <a:ext cx="79" cy="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20508" name="Rectangle 28"/>
            <p:cNvSpPr>
              <a:spLocks noChangeAspect="1" noChangeArrowheads="1"/>
            </p:cNvSpPr>
            <p:nvPr/>
          </p:nvSpPr>
          <p:spPr bwMode="gray">
            <a:xfrm>
              <a:off x="1577" y="3700"/>
              <a:ext cx="154" cy="149"/>
            </a:xfrm>
            <a:prstGeom prst="rect">
              <a:avLst/>
            </a:prstGeom>
            <a:noFill/>
            <a:ln w="9525">
              <a:noFill/>
              <a:miter lim="800000"/>
              <a:headEnd/>
              <a:tailEnd/>
            </a:ln>
          </p:spPr>
          <p:txBody>
            <a:bodyPr wrap="none" anchor="ctr"/>
            <a:lstStyle/>
            <a:p>
              <a:pPr algn="ctr">
                <a:lnSpc>
                  <a:spcPct val="120000"/>
                </a:lnSpc>
                <a:spcBef>
                  <a:spcPct val="50000"/>
                </a:spcBef>
                <a:spcAft>
                  <a:spcPct val="5000"/>
                </a:spcAft>
                <a:buClr>
                  <a:srgbClr val="FFD200"/>
                </a:buClr>
                <a:buSzPct val="75000"/>
                <a:buFont typeface="Arial" pitchFamily="34" charset="0"/>
                <a:buNone/>
              </a:pPr>
              <a:endParaRPr lang="en-US">
                <a:latin typeface="Arial" pitchFamily="34" charset="0"/>
                <a:cs typeface="Arial" pitchFamily="34" charset="0"/>
              </a:endParaRPr>
            </a:p>
          </p:txBody>
        </p:sp>
        <p:sp>
          <p:nvSpPr>
            <p:cNvPr id="20509" name="Line 29"/>
            <p:cNvSpPr>
              <a:spLocks noChangeAspect="1" noChangeShapeType="1"/>
            </p:cNvSpPr>
            <p:nvPr/>
          </p:nvSpPr>
          <p:spPr bwMode="auto">
            <a:xfrm flipH="1">
              <a:off x="3481" y="3564"/>
              <a:ext cx="281" cy="0"/>
            </a:xfrm>
            <a:prstGeom prst="line">
              <a:avLst/>
            </a:prstGeom>
            <a:noFill/>
            <a:ln w="19050">
              <a:solidFill>
                <a:schemeClr val="tx1"/>
              </a:solidFill>
              <a:round/>
              <a:headEnd type="none" w="sm" len="sm"/>
              <a:tailEnd type="arrow" w="med" len="med"/>
            </a:ln>
          </p:spPr>
          <p:txBody>
            <a:bodyPr wrap="none" lIns="0" tIns="0" rIns="0" bIns="0" anchor="ctr"/>
            <a:lstStyle/>
            <a:p>
              <a:endParaRPr lang="en-US"/>
            </a:p>
          </p:txBody>
        </p:sp>
        <p:sp>
          <p:nvSpPr>
            <p:cNvPr id="20510" name="Text Box 30"/>
            <p:cNvSpPr txBox="1">
              <a:spLocks noChangeAspect="1" noChangeArrowheads="1"/>
            </p:cNvSpPr>
            <p:nvPr/>
          </p:nvSpPr>
          <p:spPr bwMode="auto">
            <a:xfrm>
              <a:off x="3800" y="3496"/>
              <a:ext cx="1046" cy="136"/>
            </a:xfrm>
            <a:prstGeom prst="rect">
              <a:avLst/>
            </a:prstGeom>
            <a:noFill/>
            <a:ln w="12700">
              <a:noFill/>
              <a:miter lim="800000"/>
              <a:headEnd type="none" w="sm" len="sm"/>
              <a:tailEnd type="none" w="sm" len="sm"/>
            </a:ln>
          </p:spPr>
          <p:txBody>
            <a:bodyPr wrap="none" lIns="0" tIns="0" rIns="0" bIns="0" anchor="ctr">
              <a:spAutoFit/>
            </a:bodyPr>
            <a:lstStyle/>
            <a:p>
              <a:pPr algn="ctr" eaLnBrk="0" hangingPunct="0">
                <a:lnSpc>
                  <a:spcPct val="120000"/>
                </a:lnSpc>
                <a:spcBef>
                  <a:spcPct val="50000"/>
                </a:spcBef>
                <a:spcAft>
                  <a:spcPct val="5000"/>
                </a:spcAft>
                <a:buClr>
                  <a:srgbClr val="FFD200"/>
                </a:buClr>
                <a:buSzPct val="75000"/>
              </a:pPr>
              <a:r>
                <a:rPr lang="en-GB" altLang="ja-JP" sz="1100">
                  <a:latin typeface="Arial" pitchFamily="34" charset="0"/>
                  <a:ea typeface="ＭＳ Ｐゴシック" pitchFamily="34" charset="-128"/>
                  <a:cs typeface="Arial" pitchFamily="34" charset="0"/>
                </a:rPr>
                <a:t>Minimum requirement</a:t>
              </a:r>
            </a:p>
          </p:txBody>
        </p:sp>
        <p:sp>
          <p:nvSpPr>
            <p:cNvPr id="20511" name="Text Box 32"/>
            <p:cNvSpPr txBox="1">
              <a:spLocks noChangeAspect="1" noChangeArrowheads="1"/>
            </p:cNvSpPr>
            <p:nvPr/>
          </p:nvSpPr>
          <p:spPr bwMode="auto">
            <a:xfrm>
              <a:off x="95" y="3130"/>
              <a:ext cx="1345" cy="275"/>
            </a:xfrm>
            <a:prstGeom prst="rect">
              <a:avLst/>
            </a:prstGeom>
            <a:noFill/>
            <a:ln w="25400">
              <a:noFill/>
              <a:miter lim="800000"/>
              <a:headEnd/>
              <a:tailEnd/>
            </a:ln>
          </p:spPr>
          <p:txBody>
            <a:bodyPr lIns="104478" tIns="52238" rIns="104478" bIns="52238">
              <a:spAutoFit/>
            </a:bodyPr>
            <a:lstStyle/>
            <a:p>
              <a:pPr marL="60325" algn="ctr" eaLnBrk="0" hangingPunct="0">
                <a:lnSpc>
                  <a:spcPct val="90000"/>
                </a:lnSpc>
                <a:spcBef>
                  <a:spcPct val="50000"/>
                </a:spcBef>
                <a:spcAft>
                  <a:spcPct val="5000"/>
                </a:spcAft>
                <a:buClr>
                  <a:srgbClr val="FFD200"/>
                </a:buClr>
                <a:buSzPct val="75000"/>
              </a:pPr>
              <a:r>
                <a:rPr lang="en-US" altLang="zh-TW" sz="1100" i="1" dirty="0">
                  <a:latin typeface="Arial" pitchFamily="34" charset="0"/>
                  <a:ea typeface="Arial Unicode MS" pitchFamily="34" charset="-128"/>
                  <a:cs typeface="Arial" pitchFamily="34" charset="0"/>
                </a:rPr>
                <a:t>Less </a:t>
              </a:r>
              <a:r>
                <a:rPr lang="en-US" altLang="zh-TW" sz="1100" i="1" dirty="0" smtClean="0">
                  <a:latin typeface="Arial" pitchFamily="34" charset="0"/>
                  <a:ea typeface="Arial Unicode MS" pitchFamily="34" charset="-128"/>
                  <a:cs typeface="Arial" pitchFamily="34" charset="0"/>
                </a:rPr>
                <a:t>sophisticated </a:t>
              </a:r>
              <a:r>
                <a:rPr lang="en-US" altLang="zh-TW" sz="1100" i="1" dirty="0">
                  <a:latin typeface="Arial" pitchFamily="34" charset="0"/>
                  <a:ea typeface="Arial Unicode MS" pitchFamily="34" charset="-128"/>
                  <a:cs typeface="Arial" pitchFamily="34" charset="0"/>
                </a:rPr>
                <a:t>banks</a:t>
              </a:r>
              <a:endParaRPr lang="en-US" altLang="zh-TW" sz="900" i="1" dirty="0">
                <a:latin typeface="Arial" pitchFamily="34" charset="0"/>
                <a:ea typeface="Arial Unicode MS" pitchFamily="34" charset="-128"/>
                <a:cs typeface="Arial" pitchFamily="34" charset="0"/>
              </a:endParaRPr>
            </a:p>
          </p:txBody>
        </p:sp>
        <p:sp>
          <p:nvSpPr>
            <p:cNvPr id="20512" name="Text Box 33" descr="Brown marble"/>
            <p:cNvSpPr txBox="1">
              <a:spLocks noChangeAspect="1" noChangeArrowheads="1"/>
            </p:cNvSpPr>
            <p:nvPr/>
          </p:nvSpPr>
          <p:spPr bwMode="auto">
            <a:xfrm>
              <a:off x="4565" y="2206"/>
              <a:ext cx="1669" cy="173"/>
            </a:xfrm>
            <a:prstGeom prst="rect">
              <a:avLst/>
            </a:prstGeom>
            <a:noFill/>
            <a:ln w="12700">
              <a:noFill/>
              <a:miter lim="800000"/>
              <a:headEnd/>
              <a:tailEnd/>
            </a:ln>
          </p:spPr>
          <p:txBody>
            <a:bodyPr wrap="none" lIns="104478" tIns="52238" rIns="104478" bIns="52238">
              <a:spAutoFit/>
            </a:bodyPr>
            <a:lstStyle/>
            <a:p>
              <a:pPr algn="ctr" eaLnBrk="0" hangingPunct="0">
                <a:lnSpc>
                  <a:spcPct val="90000"/>
                </a:lnSpc>
                <a:spcBef>
                  <a:spcPct val="50000"/>
                </a:spcBef>
                <a:spcAft>
                  <a:spcPct val="5000"/>
                </a:spcAft>
                <a:buClr>
                  <a:srgbClr val="FFD200"/>
                </a:buClr>
                <a:buSzPct val="75000"/>
              </a:pPr>
              <a:r>
                <a:rPr lang="en-US" altLang="zh-TW" sz="1100" i="1">
                  <a:latin typeface="Arial" pitchFamily="34" charset="0"/>
                  <a:ea typeface="PMingLiU" pitchFamily="18" charset="-120"/>
                  <a:cs typeface="Arial" pitchFamily="34" charset="0"/>
                </a:rPr>
                <a:t>Leading advanced global banks</a:t>
              </a:r>
            </a:p>
          </p:txBody>
        </p:sp>
        <p:sp>
          <p:nvSpPr>
            <p:cNvPr id="20513" name="Line 34"/>
            <p:cNvSpPr>
              <a:spLocks noChangeShapeType="1"/>
            </p:cNvSpPr>
            <p:nvPr/>
          </p:nvSpPr>
          <p:spPr bwMode="auto">
            <a:xfrm>
              <a:off x="1382" y="3280"/>
              <a:ext cx="361" cy="64"/>
            </a:xfrm>
            <a:prstGeom prst="line">
              <a:avLst/>
            </a:prstGeom>
            <a:noFill/>
            <a:ln w="12700">
              <a:solidFill>
                <a:srgbClr val="263582"/>
              </a:solidFill>
              <a:round/>
              <a:headEnd/>
              <a:tailEnd type="triangle" w="lg" len="med"/>
            </a:ln>
          </p:spPr>
          <p:txBody>
            <a:bodyPr wrap="none" anchor="ctr"/>
            <a:lstStyle/>
            <a:p>
              <a:endParaRPr lang="en-US"/>
            </a:p>
          </p:txBody>
        </p:sp>
        <p:sp>
          <p:nvSpPr>
            <p:cNvPr id="20514" name="Line 35"/>
            <p:cNvSpPr>
              <a:spLocks noChangeShapeType="1"/>
            </p:cNvSpPr>
            <p:nvPr/>
          </p:nvSpPr>
          <p:spPr bwMode="auto">
            <a:xfrm>
              <a:off x="4968" y="1930"/>
              <a:ext cx="112" cy="208"/>
            </a:xfrm>
            <a:prstGeom prst="line">
              <a:avLst/>
            </a:prstGeom>
            <a:noFill/>
            <a:ln w="9525">
              <a:solidFill>
                <a:srgbClr val="000080"/>
              </a:solidFill>
              <a:round/>
              <a:headEnd type="triangle" w="med" len="med"/>
              <a:tailEnd/>
            </a:ln>
          </p:spPr>
          <p:txBody>
            <a:bodyPr wrap="none" anchor="ctr"/>
            <a:lstStyle/>
            <a:p>
              <a:endParaRPr lang="en-US"/>
            </a:p>
          </p:txBody>
        </p:sp>
        <p:sp>
          <p:nvSpPr>
            <p:cNvPr id="20515" name="Line 55"/>
            <p:cNvSpPr>
              <a:spLocks noChangeShapeType="1"/>
            </p:cNvSpPr>
            <p:nvPr/>
          </p:nvSpPr>
          <p:spPr bwMode="auto">
            <a:xfrm>
              <a:off x="3814" y="2745"/>
              <a:ext cx="113" cy="209"/>
            </a:xfrm>
            <a:prstGeom prst="line">
              <a:avLst/>
            </a:prstGeom>
            <a:noFill/>
            <a:ln w="9525">
              <a:solidFill>
                <a:srgbClr val="000080"/>
              </a:solidFill>
              <a:round/>
              <a:headEnd type="triangle" w="med" len="med"/>
              <a:tailEnd/>
            </a:ln>
          </p:spPr>
          <p:txBody>
            <a:bodyPr wrap="none" anchor="ctr"/>
            <a:lstStyle/>
            <a:p>
              <a:endParaRPr lang="en-US"/>
            </a:p>
          </p:txBody>
        </p:sp>
        <p:sp>
          <p:nvSpPr>
            <p:cNvPr id="20516" name="Text Box 56" descr="Brown marble"/>
            <p:cNvSpPr txBox="1">
              <a:spLocks noChangeAspect="1" noChangeArrowheads="1"/>
            </p:cNvSpPr>
            <p:nvPr/>
          </p:nvSpPr>
          <p:spPr bwMode="auto">
            <a:xfrm>
              <a:off x="3601" y="3026"/>
              <a:ext cx="1154" cy="173"/>
            </a:xfrm>
            <a:prstGeom prst="rect">
              <a:avLst/>
            </a:prstGeom>
            <a:noFill/>
            <a:ln w="12700">
              <a:noFill/>
              <a:miter lim="800000"/>
              <a:headEnd/>
              <a:tailEnd/>
            </a:ln>
          </p:spPr>
          <p:txBody>
            <a:bodyPr wrap="none" lIns="104478" tIns="52238" rIns="104478" bIns="52238">
              <a:spAutoFit/>
            </a:bodyPr>
            <a:lstStyle/>
            <a:p>
              <a:pPr algn="ctr" eaLnBrk="0" hangingPunct="0">
                <a:lnSpc>
                  <a:spcPct val="90000"/>
                </a:lnSpc>
                <a:spcBef>
                  <a:spcPct val="50000"/>
                </a:spcBef>
                <a:spcAft>
                  <a:spcPct val="5000"/>
                </a:spcAft>
                <a:buClr>
                  <a:srgbClr val="FFD200"/>
                </a:buClr>
                <a:buSzPct val="75000"/>
              </a:pPr>
              <a:r>
                <a:rPr lang="en-US" altLang="zh-TW" sz="1100" i="1" dirty="0">
                  <a:latin typeface="Arial" pitchFamily="34" charset="0"/>
                  <a:ea typeface="PMingLiU" pitchFamily="18" charset="-120"/>
                  <a:cs typeface="Arial" pitchFamily="34" charset="0"/>
                </a:rPr>
                <a:t>Sophisticated </a:t>
              </a:r>
              <a:r>
                <a:rPr lang="en-US" altLang="zh-TW" sz="1100" i="1" dirty="0" smtClean="0">
                  <a:latin typeface="Arial" pitchFamily="34" charset="0"/>
                  <a:ea typeface="PMingLiU" pitchFamily="18" charset="-120"/>
                  <a:cs typeface="Arial" pitchFamily="34" charset="0"/>
                </a:rPr>
                <a:t>banks</a:t>
              </a:r>
              <a:endParaRPr lang="en-US" altLang="zh-TW" sz="1100" i="1" dirty="0">
                <a:latin typeface="Arial" pitchFamily="34" charset="0"/>
                <a:ea typeface="PMingLiU" pitchFamily="18" charset="-120"/>
                <a:cs typeface="Arial" pitchFamily="34" charset="0"/>
              </a:endParaRPr>
            </a:p>
          </p:txBody>
        </p:sp>
      </p:grpSp>
      <p:sp>
        <p:nvSpPr>
          <p:cNvPr id="39" name="Title 38"/>
          <p:cNvSpPr>
            <a:spLocks noGrp="1"/>
          </p:cNvSpPr>
          <p:nvPr>
            <p:ph type="title"/>
          </p:nvPr>
        </p:nvSpPr>
        <p:spPr>
          <a:xfrm>
            <a:off x="358682" y="201167"/>
            <a:ext cx="8471091" cy="604457"/>
          </a:xfrm>
          <a:noFill/>
          <a:ln w="9525">
            <a:noFill/>
            <a:miter lim="800000"/>
            <a:headEnd/>
            <a:tailEnd/>
          </a:ln>
        </p:spPr>
        <p:txBody>
          <a:bodyPr vert="horz" wrap="square" lIns="0" tIns="0" rIns="0" bIns="0" numCol="1" anchor="t" anchorCtr="0" compatLnSpc="1">
            <a:prstTxWarp prst="textNoShape">
              <a:avLst/>
            </a:prstTxWarp>
            <a:normAutofit/>
          </a:bodyPr>
          <a:lstStyle/>
          <a:p>
            <a:r>
              <a:rPr lang="en-US" b="1" kern="1200" cap="none" dirty="0">
                <a:solidFill>
                  <a:srgbClr val="021F43"/>
                </a:solidFill>
                <a:cs typeface="Times New Roman" panose="02020603050405020304" pitchFamily="18" charset="0"/>
              </a:rPr>
              <a:t>Path to “Best Practice”</a:t>
            </a:r>
          </a:p>
        </p:txBody>
      </p:sp>
      <p:sp>
        <p:nvSpPr>
          <p:cNvPr id="38" name="Slide Number Placeholder 3"/>
          <p:cNvSpPr txBox="1">
            <a:spLocks/>
          </p:cNvSpPr>
          <p:nvPr/>
        </p:nvSpPr>
        <p:spPr bwMode="auto">
          <a:xfrm>
            <a:off x="356934" y="6350002"/>
            <a:ext cx="552283" cy="35844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defPPr>
              <a:defRPr lang="en-US"/>
            </a:defPPr>
            <a:lvl1pPr algn="l" rtl="0" fontAlgn="base">
              <a:spcBef>
                <a:spcPct val="0"/>
              </a:spcBef>
              <a:spcAft>
                <a:spcPct val="0"/>
              </a:spcAft>
              <a:defRPr sz="1100" b="0" kern="1200">
                <a:solidFill>
                  <a:srgbClr val="7F7F7F"/>
                </a:solidFill>
                <a:latin typeface="Arial"/>
                <a:ea typeface="+mn-ea"/>
                <a:cs typeface="Arial"/>
              </a:defRPr>
            </a:lvl1pPr>
            <a:lvl2pPr marL="4572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2pPr>
            <a:lvl3pPr marL="9144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3pPr>
            <a:lvl4pPr marL="13716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4pPr>
            <a:lvl5pPr marL="18288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5pPr>
            <a:lvl6pPr marL="2286000" algn="l" defTabSz="914400" rtl="0" eaLnBrk="1" latinLnBrk="0" hangingPunct="1">
              <a:defRPr sz="1600" b="1" kern="1200">
                <a:solidFill>
                  <a:schemeClr val="tx1"/>
                </a:solidFill>
                <a:latin typeface="Trebuchet MS" pitchFamily="34" charset="0"/>
                <a:ea typeface="+mn-ea"/>
                <a:cs typeface="Times New Roman" pitchFamily="18" charset="0"/>
              </a:defRPr>
            </a:lvl6pPr>
            <a:lvl7pPr marL="2743200" algn="l" defTabSz="914400" rtl="0" eaLnBrk="1" latinLnBrk="0" hangingPunct="1">
              <a:defRPr sz="1600" b="1" kern="1200">
                <a:solidFill>
                  <a:schemeClr val="tx1"/>
                </a:solidFill>
                <a:latin typeface="Trebuchet MS" pitchFamily="34" charset="0"/>
                <a:ea typeface="+mn-ea"/>
                <a:cs typeface="Times New Roman" pitchFamily="18" charset="0"/>
              </a:defRPr>
            </a:lvl7pPr>
            <a:lvl8pPr marL="3200400" algn="l" defTabSz="914400" rtl="0" eaLnBrk="1" latinLnBrk="0" hangingPunct="1">
              <a:defRPr sz="1600" b="1" kern="1200">
                <a:solidFill>
                  <a:schemeClr val="tx1"/>
                </a:solidFill>
                <a:latin typeface="Trebuchet MS" pitchFamily="34" charset="0"/>
                <a:ea typeface="+mn-ea"/>
                <a:cs typeface="Times New Roman" pitchFamily="18" charset="0"/>
              </a:defRPr>
            </a:lvl8pPr>
            <a:lvl9pPr marL="3657600" algn="l" defTabSz="914400" rtl="0" eaLnBrk="1" latinLnBrk="0" hangingPunct="1">
              <a:defRPr sz="1600" b="1" kern="1200">
                <a:solidFill>
                  <a:schemeClr val="tx1"/>
                </a:solidFill>
                <a:latin typeface="Trebuchet MS" pitchFamily="34" charset="0"/>
                <a:ea typeface="+mn-ea"/>
                <a:cs typeface="Times New Roman"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fld id="{8CD079F0-CA9F-B640-8E87-DAB80C0163A1}" type="slidenum">
              <a:rPr kumimoji="0" lang="en-US" sz="1100" b="0" i="0" u="none" strike="noStrike" kern="1200" cap="none" spc="0" normalizeH="0" baseline="0" noProof="0" smtClean="0">
                <a:ln>
                  <a:noFill/>
                </a:ln>
                <a:solidFill>
                  <a:schemeClr val="tx1"/>
                </a:solidFill>
                <a:effectLst/>
                <a:uLnTx/>
                <a:uFillTx/>
                <a:latin typeface="+mn-lt"/>
                <a:cs typeface="Times New Roman" panose="02020603050405020304" pitchFamily="18" charset="0"/>
              </a:rPr>
              <a:pPr marL="0" marR="0" lvl="0" indent="0" algn="l" defTabSz="914400" rtl="0" eaLnBrk="1" fontAlgn="base" latinLnBrk="0" hangingPunct="1">
                <a:lnSpc>
                  <a:spcPct val="100000"/>
                </a:lnSpc>
                <a:spcBef>
                  <a:spcPct val="0"/>
                </a:spcBef>
                <a:spcAft>
                  <a:spcPct val="0"/>
                </a:spcAft>
                <a:buClrTx/>
                <a:buSzTx/>
                <a:buFontTx/>
                <a:buNone/>
                <a:tabLst/>
                <a:defRPr/>
              </a:pPr>
              <a:t>6</a:t>
            </a:fld>
            <a:endParaRPr kumimoji="0" lang="en-US" sz="1100" b="0" i="0" u="none" strike="noStrike" kern="1200" cap="none" spc="0" normalizeH="0" baseline="0" noProof="0" dirty="0">
              <a:ln>
                <a:noFill/>
              </a:ln>
              <a:solidFill>
                <a:schemeClr val="tx1"/>
              </a:solidFill>
              <a:effectLst/>
              <a:uLnTx/>
              <a:uFillTx/>
              <a:latin typeface="+mn-lt"/>
              <a:cs typeface="Times New Roman" panose="02020603050405020304" pitchFamily="18" charset="0"/>
            </a:endParaRPr>
          </a:p>
        </p:txBody>
      </p:sp>
    </p:spTree>
    <p:extLst>
      <p:ext uri="{BB962C8B-B14F-4D97-AF65-F5344CB8AC3E}">
        <p14:creationId xmlns:p14="http://schemas.microsoft.com/office/powerpoint/2010/main" val="1703284106"/>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cs typeface="Times New Roman" panose="02020603050405020304" pitchFamily="18" charset="0"/>
              </a:rPr>
              <a:t>Roundtable</a:t>
            </a:r>
            <a:endParaRPr lang="fr-FR" dirty="0">
              <a:cs typeface="Times New Roman" panose="02020603050405020304" pitchFamily="18" charset="0"/>
            </a:endParaRPr>
          </a:p>
        </p:txBody>
      </p:sp>
      <p:sp>
        <p:nvSpPr>
          <p:cNvPr id="12" name="Slide Number Placeholder 3"/>
          <p:cNvSpPr txBox="1">
            <a:spLocks/>
          </p:cNvSpPr>
          <p:nvPr/>
        </p:nvSpPr>
        <p:spPr bwMode="auto">
          <a:xfrm>
            <a:off x="356934" y="6350002"/>
            <a:ext cx="552283" cy="35844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defPPr>
              <a:defRPr lang="en-US"/>
            </a:defPPr>
            <a:lvl1pPr algn="l" rtl="0" fontAlgn="base">
              <a:spcBef>
                <a:spcPct val="0"/>
              </a:spcBef>
              <a:spcAft>
                <a:spcPct val="0"/>
              </a:spcAft>
              <a:defRPr sz="1100" b="0" kern="1200">
                <a:solidFill>
                  <a:srgbClr val="7F7F7F"/>
                </a:solidFill>
                <a:latin typeface="Arial"/>
                <a:ea typeface="+mn-ea"/>
                <a:cs typeface="Arial"/>
              </a:defRPr>
            </a:lvl1pPr>
            <a:lvl2pPr marL="4572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2pPr>
            <a:lvl3pPr marL="9144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3pPr>
            <a:lvl4pPr marL="13716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4pPr>
            <a:lvl5pPr marL="18288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5pPr>
            <a:lvl6pPr marL="2286000" algn="l" defTabSz="914400" rtl="0" eaLnBrk="1" latinLnBrk="0" hangingPunct="1">
              <a:defRPr sz="1600" b="1" kern="1200">
                <a:solidFill>
                  <a:schemeClr val="tx1"/>
                </a:solidFill>
                <a:latin typeface="Trebuchet MS" pitchFamily="34" charset="0"/>
                <a:ea typeface="+mn-ea"/>
                <a:cs typeface="Times New Roman" pitchFamily="18" charset="0"/>
              </a:defRPr>
            </a:lvl6pPr>
            <a:lvl7pPr marL="2743200" algn="l" defTabSz="914400" rtl="0" eaLnBrk="1" latinLnBrk="0" hangingPunct="1">
              <a:defRPr sz="1600" b="1" kern="1200">
                <a:solidFill>
                  <a:schemeClr val="tx1"/>
                </a:solidFill>
                <a:latin typeface="Trebuchet MS" pitchFamily="34" charset="0"/>
                <a:ea typeface="+mn-ea"/>
                <a:cs typeface="Times New Roman" pitchFamily="18" charset="0"/>
              </a:defRPr>
            </a:lvl7pPr>
            <a:lvl8pPr marL="3200400" algn="l" defTabSz="914400" rtl="0" eaLnBrk="1" latinLnBrk="0" hangingPunct="1">
              <a:defRPr sz="1600" b="1" kern="1200">
                <a:solidFill>
                  <a:schemeClr val="tx1"/>
                </a:solidFill>
                <a:latin typeface="Trebuchet MS" pitchFamily="34" charset="0"/>
                <a:ea typeface="+mn-ea"/>
                <a:cs typeface="Times New Roman" pitchFamily="18" charset="0"/>
              </a:defRPr>
            </a:lvl8pPr>
            <a:lvl9pPr marL="3657600" algn="l" defTabSz="914400" rtl="0" eaLnBrk="1" latinLnBrk="0" hangingPunct="1">
              <a:defRPr sz="1600" b="1" kern="1200">
                <a:solidFill>
                  <a:schemeClr val="tx1"/>
                </a:solidFill>
                <a:latin typeface="Trebuchet MS" pitchFamily="34" charset="0"/>
                <a:ea typeface="+mn-ea"/>
                <a:cs typeface="Times New Roman"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fld id="{8CD079F0-CA9F-B640-8E87-DAB80C0163A1}" type="slidenum">
              <a:rPr kumimoji="0" lang="en-US" sz="1100" b="0" i="0" u="none" strike="noStrike" kern="1200" cap="none" spc="0" normalizeH="0" baseline="0" noProof="0" smtClean="0">
                <a:ln>
                  <a:noFill/>
                </a:ln>
                <a:solidFill>
                  <a:schemeClr val="tx1"/>
                </a:solidFill>
                <a:effectLst/>
                <a:uLnTx/>
                <a:uFillTx/>
                <a:latin typeface="+mn-lt"/>
                <a:cs typeface="Times New Roman" panose="02020603050405020304" pitchFamily="18" charset="0"/>
              </a:rPr>
              <a:pPr marL="0" marR="0" lvl="0" indent="0" algn="l" defTabSz="914400" rtl="0" eaLnBrk="1" fontAlgn="base" latinLnBrk="0" hangingPunct="1">
                <a:lnSpc>
                  <a:spcPct val="100000"/>
                </a:lnSpc>
                <a:spcBef>
                  <a:spcPct val="0"/>
                </a:spcBef>
                <a:spcAft>
                  <a:spcPct val="0"/>
                </a:spcAft>
                <a:buClrTx/>
                <a:buSzTx/>
                <a:buFontTx/>
                <a:buNone/>
                <a:tabLst/>
                <a:defRPr/>
              </a:pPr>
              <a:t>7</a:t>
            </a:fld>
            <a:endParaRPr kumimoji="0" lang="en-US" sz="1100" b="0" i="0" u="none" strike="noStrike" kern="1200" cap="none" spc="0" normalizeH="0" baseline="0" noProof="0" dirty="0">
              <a:ln>
                <a:noFill/>
              </a:ln>
              <a:solidFill>
                <a:schemeClr val="tx1"/>
              </a:solidFill>
              <a:effectLst/>
              <a:uLnTx/>
              <a:uFillTx/>
              <a:latin typeface="+mn-lt"/>
              <a:cs typeface="Times New Roman" panose="02020603050405020304" pitchFamily="18" charset="0"/>
            </a:endParaRPr>
          </a:p>
        </p:txBody>
      </p:sp>
    </p:spTree>
    <p:extLst>
      <p:ext uri="{BB962C8B-B14F-4D97-AF65-F5344CB8AC3E}">
        <p14:creationId xmlns:p14="http://schemas.microsoft.com/office/powerpoint/2010/main" val="40841592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6260" y="444818"/>
            <a:ext cx="7772400" cy="563562"/>
          </a:xfrm>
          <a:noFill/>
          <a:ln w="9525">
            <a:noFill/>
            <a:miter lim="800000"/>
            <a:headEnd/>
            <a:tailEnd/>
          </a:ln>
        </p:spPr>
        <p:txBody>
          <a:bodyPr vert="horz" wrap="square" lIns="0" tIns="0" rIns="0" bIns="0" numCol="1" anchor="t" anchorCtr="0" compatLnSpc="1">
            <a:prstTxWarp prst="textNoShape">
              <a:avLst/>
            </a:prstTxWarp>
            <a:normAutofit/>
          </a:bodyPr>
          <a:lstStyle/>
          <a:p>
            <a:r>
              <a:rPr lang="en-US" altLang="en-US" b="1" kern="1200" cap="none" dirty="0" smtClean="0">
                <a:solidFill>
                  <a:srgbClr val="021F43"/>
                </a:solidFill>
                <a:cs typeface="Times New Roman" pitchFamily="18" charset="0"/>
              </a:rPr>
              <a:t>Basel clearly states the ICAAP principles in Pillar </a:t>
            </a:r>
            <a:r>
              <a:rPr lang="en-US" altLang="en-US" b="1" kern="1200" cap="none" dirty="0">
                <a:solidFill>
                  <a:srgbClr val="021F43"/>
                </a:solidFill>
                <a:cs typeface="Times New Roman" pitchFamily="18" charset="0"/>
              </a:rPr>
              <a:t>2</a:t>
            </a:r>
            <a:endParaRPr lang="en-US" b="1" kern="1200" cap="none" dirty="0">
              <a:solidFill>
                <a:srgbClr val="021F43"/>
              </a:solidFill>
              <a:cs typeface="Times New Roman" pitchFamily="18" charset="0"/>
            </a:endParaRPr>
          </a:p>
        </p:txBody>
      </p:sp>
      <p:sp>
        <p:nvSpPr>
          <p:cNvPr id="5" name="Slide Number Placeholder 4"/>
          <p:cNvSpPr>
            <a:spLocks noGrp="1"/>
          </p:cNvSpPr>
          <p:nvPr>
            <p:ph type="sldNum" sz="quarter" idx="12"/>
          </p:nvPr>
        </p:nvSpPr>
        <p:spPr/>
        <p:txBody>
          <a:bodyPr/>
          <a:lstStyle/>
          <a:p>
            <a:pPr>
              <a:defRPr/>
            </a:pPr>
            <a:fld id="{EDE40AAD-5A20-48F4-983C-8AA5C82B32AF}" type="slidenum">
              <a:rPr lang="en-US" smtClean="0"/>
              <a:pPr>
                <a:defRPr/>
              </a:pPr>
              <a:t>8</a:t>
            </a:fld>
            <a:endParaRPr lang="en-US" dirty="0"/>
          </a:p>
        </p:txBody>
      </p:sp>
      <p:sp>
        <p:nvSpPr>
          <p:cNvPr id="6" name="Rectangle 11"/>
          <p:cNvSpPr txBox="1">
            <a:spLocks noChangeArrowheads="1"/>
          </p:cNvSpPr>
          <p:nvPr/>
        </p:nvSpPr>
        <p:spPr>
          <a:xfrm>
            <a:off x="556260" y="1225674"/>
            <a:ext cx="7913037" cy="5124328"/>
          </a:xfrm>
          <a:prstGeom prst="rect">
            <a:avLst/>
          </a:prstGeom>
        </p:spPr>
        <p:txBody>
          <a:bodyPr/>
          <a:lstStyle>
            <a:lvl1pPr marL="0" indent="0" algn="l" rtl="0" eaLnBrk="1" fontAlgn="base" hangingPunct="1">
              <a:lnSpc>
                <a:spcPct val="150000"/>
              </a:lnSpc>
              <a:spcBef>
                <a:spcPts val="1800"/>
              </a:spcBef>
              <a:spcAft>
                <a:spcPct val="0"/>
              </a:spcAft>
              <a:buClr>
                <a:schemeClr val="tx2">
                  <a:lumMod val="75000"/>
                  <a:lumOff val="25000"/>
                </a:schemeClr>
              </a:buClr>
              <a:buNone/>
              <a:defRPr sz="1800" b="0" i="0" baseline="0">
                <a:solidFill>
                  <a:schemeClr val="tx2">
                    <a:lumMod val="65000"/>
                    <a:lumOff val="35000"/>
                  </a:schemeClr>
                </a:solidFill>
                <a:latin typeface="Arial"/>
                <a:ea typeface="+mn-ea"/>
                <a:cs typeface="Arial"/>
              </a:defRPr>
            </a:lvl1pPr>
            <a:lvl2pPr marL="285750"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2pPr>
            <a:lvl3pPr marL="285750" indent="-285750" algn="l" rtl="0" eaLnBrk="1" fontAlgn="base" hangingPunct="1">
              <a:lnSpc>
                <a:spcPct val="110000"/>
              </a:lnSpc>
              <a:spcBef>
                <a:spcPts val="0"/>
              </a:spcBef>
              <a:spcAft>
                <a:spcPct val="0"/>
              </a:spcAft>
              <a:buClr>
                <a:schemeClr val="tx1"/>
              </a:buClr>
              <a:buFont typeface="Arial"/>
              <a:buChar char="•"/>
              <a:defRPr sz="1800" b="0" i="0" baseline="0">
                <a:solidFill>
                  <a:schemeClr val="tx2"/>
                </a:solidFill>
                <a:latin typeface="Arial"/>
                <a:cs typeface="Arial"/>
              </a:defRPr>
            </a:lvl3pPr>
            <a:lvl4pPr marL="832104"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4pPr>
            <a:lvl5pPr marL="1197864" indent="-285750" algn="l" rtl="0" eaLnBrk="1" fontAlgn="base" hangingPunct="1">
              <a:lnSpc>
                <a:spcPct val="110000"/>
              </a:lnSpc>
              <a:spcBef>
                <a:spcPts val="0"/>
              </a:spcBef>
              <a:spcAft>
                <a:spcPct val="0"/>
              </a:spcAft>
              <a:buClr>
                <a:schemeClr val="tx2">
                  <a:lumMod val="65000"/>
                  <a:lumOff val="35000"/>
                </a:schemeClr>
              </a:buClr>
              <a:buFont typeface="Arial"/>
              <a:buChar char="•"/>
              <a:defRPr sz="1800" b="0" i="0" baseline="0">
                <a:solidFill>
                  <a:schemeClr val="tx2">
                    <a:lumMod val="65000"/>
                    <a:lumOff val="35000"/>
                  </a:schemeClr>
                </a:solidFill>
                <a:latin typeface="Arial"/>
                <a:cs typeface="Arial"/>
              </a:defRPr>
            </a:lvl5pPr>
            <a:lvl6pPr marL="502920" indent="-228600" algn="l" rtl="0" eaLnBrk="1" fontAlgn="base" hangingPunct="1">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a:lstStyle>
          <a:p>
            <a:pPr>
              <a:lnSpc>
                <a:spcPct val="100000"/>
              </a:lnSpc>
              <a:spcBef>
                <a:spcPts val="0"/>
              </a:spcBef>
            </a:pPr>
            <a:r>
              <a:rPr lang="en-US" altLang="en-US" dirty="0" smtClean="0">
                <a:solidFill>
                  <a:schemeClr val="tx1"/>
                </a:solidFill>
              </a:rPr>
              <a:t>			</a:t>
            </a:r>
          </a:p>
          <a:p>
            <a:pPr marL="0" lvl="2" indent="0">
              <a:lnSpc>
                <a:spcPct val="100000"/>
              </a:lnSpc>
              <a:buNone/>
            </a:pPr>
            <a:r>
              <a:rPr lang="en-US" altLang="en-US" dirty="0" smtClean="0">
                <a:solidFill>
                  <a:schemeClr val="tx1"/>
                </a:solidFill>
              </a:rPr>
              <a:t>“</a:t>
            </a:r>
            <a:r>
              <a:rPr lang="en-US" altLang="en-US" i="1" dirty="0" smtClean="0">
                <a:solidFill>
                  <a:schemeClr val="tx1"/>
                </a:solidFill>
              </a:rPr>
              <a:t>To ensure banks have adequate capital to support all the risks in their business, and to  encourage banks to develop and use better risk management techniques to monitor and manage their risks</a:t>
            </a:r>
            <a:r>
              <a:rPr lang="en-US" altLang="en-US" dirty="0" smtClean="0">
                <a:solidFill>
                  <a:schemeClr val="tx1"/>
                </a:solidFill>
              </a:rPr>
              <a:t>”</a:t>
            </a:r>
          </a:p>
          <a:p>
            <a:pPr marL="0" lvl="1" indent="0">
              <a:lnSpc>
                <a:spcPct val="100000"/>
              </a:lnSpc>
            </a:pPr>
            <a:endParaRPr lang="en-US" altLang="en-US" dirty="0" smtClean="0">
              <a:solidFill>
                <a:schemeClr val="tx1"/>
              </a:solidFill>
            </a:endParaRPr>
          </a:p>
          <a:p>
            <a:pPr marL="0" lvl="1" indent="0">
              <a:lnSpc>
                <a:spcPct val="100000"/>
              </a:lnSpc>
              <a:buNone/>
            </a:pPr>
            <a:r>
              <a:rPr lang="en-US" altLang="en-US" dirty="0" smtClean="0">
                <a:solidFill>
                  <a:schemeClr val="tx1"/>
                </a:solidFill>
              </a:rPr>
              <a:t> The Bank Management’s main responsibilities:</a:t>
            </a:r>
          </a:p>
          <a:p>
            <a:pPr marL="0" lvl="1" indent="0">
              <a:lnSpc>
                <a:spcPct val="100000"/>
              </a:lnSpc>
            </a:pPr>
            <a:endParaRPr lang="en-US" altLang="en-US" dirty="0" smtClean="0">
              <a:solidFill>
                <a:schemeClr val="tx1"/>
              </a:solidFill>
            </a:endParaRPr>
          </a:p>
          <a:p>
            <a:pPr marL="911225" lvl="4" indent="-342900" defTabSz="1201738">
              <a:lnSpc>
                <a:spcPct val="100000"/>
              </a:lnSpc>
              <a:spcAft>
                <a:spcPts val="1200"/>
              </a:spcAft>
            </a:pPr>
            <a:r>
              <a:rPr lang="en-US" altLang="en-US" dirty="0" smtClean="0">
                <a:solidFill>
                  <a:schemeClr val="tx1"/>
                </a:solidFill>
              </a:rPr>
              <a:t>Develop an internal capital adequacy assessment process (ICAAP)</a:t>
            </a:r>
          </a:p>
          <a:p>
            <a:pPr marL="911225" lvl="4" indent="-342900" defTabSz="1201738">
              <a:lnSpc>
                <a:spcPct val="100000"/>
              </a:lnSpc>
              <a:spcAft>
                <a:spcPts val="1200"/>
              </a:spcAft>
            </a:pPr>
            <a:r>
              <a:rPr lang="en-US" altLang="en-US" dirty="0" smtClean="0">
                <a:solidFill>
                  <a:schemeClr val="tx1"/>
                </a:solidFill>
              </a:rPr>
              <a:t>Develop the set capital targets that are commensurate with the bank’s risk profile and control environment</a:t>
            </a:r>
          </a:p>
          <a:p>
            <a:pPr marL="911225" lvl="4" indent="-342900" defTabSz="1201738">
              <a:lnSpc>
                <a:spcPct val="100000"/>
              </a:lnSpc>
              <a:spcAft>
                <a:spcPts val="1200"/>
              </a:spcAft>
            </a:pPr>
            <a:r>
              <a:rPr lang="en-US" altLang="en-US" dirty="0" smtClean="0">
                <a:solidFill>
                  <a:schemeClr val="tx1"/>
                </a:solidFill>
              </a:rPr>
              <a:t>Ensure that the bank has adequate capital to support the risk beyond the core minimum requirements</a:t>
            </a:r>
          </a:p>
          <a:p>
            <a:pPr marL="911225" lvl="4" indent="-342900" defTabSz="1201738">
              <a:lnSpc>
                <a:spcPct val="100000"/>
              </a:lnSpc>
              <a:spcAft>
                <a:spcPts val="1200"/>
              </a:spcAft>
            </a:pPr>
            <a:r>
              <a:rPr lang="en-US" altLang="en-US" dirty="0" smtClean="0">
                <a:solidFill>
                  <a:schemeClr val="tx1"/>
                </a:solidFill>
              </a:rPr>
              <a:t>Establish robust, comprehensive risk management framework</a:t>
            </a:r>
            <a:endParaRPr lang="en-US" altLang="en-US" dirty="0">
              <a:solidFill>
                <a:schemeClr val="tx1"/>
              </a:solidFill>
            </a:endParaRPr>
          </a:p>
        </p:txBody>
      </p:sp>
    </p:spTree>
    <p:extLst>
      <p:ext uri="{BB962C8B-B14F-4D97-AF65-F5344CB8AC3E}">
        <p14:creationId xmlns:p14="http://schemas.microsoft.com/office/powerpoint/2010/main" val="3114171576"/>
      </p:ext>
    </p:extLst>
  </p:cSld>
  <p:clrMapOvr>
    <a:masterClrMapping/>
  </p:clrMapOvr>
  <p:timing>
    <p:tnLst>
      <p:par>
        <p:cTn id="1" dur="indefinite" restart="never" nodeType="tmRoot"/>
      </p:par>
    </p:tnLst>
  </p:timing>
</p:sld>
</file>

<file path=ppt/theme/theme1.xml><?xml version="1.0" encoding="utf-8"?>
<a:theme xmlns:a="http://schemas.openxmlformats.org/drawingml/2006/main" name="IFC Fixed Logo">
  <a:themeElements>
    <a:clrScheme name="IFC">
      <a:dk1>
        <a:srgbClr val="021F43"/>
      </a:dk1>
      <a:lt1>
        <a:sysClr val="window" lastClr="FFFFFF"/>
      </a:lt1>
      <a:dk2>
        <a:srgbClr val="000000"/>
      </a:dk2>
      <a:lt2>
        <a:srgbClr val="139AF0"/>
      </a:lt2>
      <a:accent1>
        <a:srgbClr val="0B5A37"/>
      </a:accent1>
      <a:accent2>
        <a:srgbClr val="890089"/>
      </a:accent2>
      <a:accent3>
        <a:srgbClr val="C8BB7E"/>
      </a:accent3>
      <a:accent4>
        <a:srgbClr val="A90025"/>
      </a:accent4>
      <a:accent5>
        <a:srgbClr val="FC5307"/>
      </a:accent5>
      <a:accent6>
        <a:srgbClr val="420088"/>
      </a:accent6>
      <a:hlink>
        <a:srgbClr val="C8BB7E"/>
      </a:hlink>
      <a:folHlink>
        <a:srgbClr val="C58006"/>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Contact Slide">
  <a:themeElements>
    <a:clrScheme name="IFC">
      <a:dk1>
        <a:srgbClr val="021F43"/>
      </a:dk1>
      <a:lt1>
        <a:sysClr val="window" lastClr="FFFFFF"/>
      </a:lt1>
      <a:dk2>
        <a:srgbClr val="000000"/>
      </a:dk2>
      <a:lt2>
        <a:srgbClr val="139AF0"/>
      </a:lt2>
      <a:accent1>
        <a:srgbClr val="0B5A37"/>
      </a:accent1>
      <a:accent2>
        <a:srgbClr val="890089"/>
      </a:accent2>
      <a:accent3>
        <a:srgbClr val="C8BB7E"/>
      </a:accent3>
      <a:accent4>
        <a:srgbClr val="A90025"/>
      </a:accent4>
      <a:accent5>
        <a:srgbClr val="FC5307"/>
      </a:accent5>
      <a:accent6>
        <a:srgbClr val="420088"/>
      </a:accent6>
      <a:hlink>
        <a:srgbClr val="C8BB7E"/>
      </a:hlink>
      <a:folHlink>
        <a:srgbClr val="C58006"/>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Divider Options">
  <a:themeElements>
    <a:clrScheme name="World Bank">
      <a:dk1>
        <a:srgbClr val="021F43"/>
      </a:dk1>
      <a:lt1>
        <a:sysClr val="window" lastClr="FFFFFF"/>
      </a:lt1>
      <a:dk2>
        <a:srgbClr val="000000"/>
      </a:dk2>
      <a:lt2>
        <a:srgbClr val="139AF0"/>
      </a:lt2>
      <a:accent1>
        <a:srgbClr val="2A3A47"/>
      </a:accent1>
      <a:accent2>
        <a:srgbClr val="7BB92B"/>
      </a:accent2>
      <a:accent3>
        <a:srgbClr val="FEBD09"/>
      </a:accent3>
      <a:accent4>
        <a:srgbClr val="AC0010"/>
      </a:accent4>
      <a:accent5>
        <a:srgbClr val="F9005C"/>
      </a:accent5>
      <a:accent6>
        <a:srgbClr val="094FA9"/>
      </a:accent6>
      <a:hlink>
        <a:srgbClr val="D2611C"/>
      </a:hlink>
      <a:folHlink>
        <a:srgbClr val="3B435B"/>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_Photo Slides">
  <a:themeElements>
    <a:clrScheme name="IFC">
      <a:dk1>
        <a:srgbClr val="021F43"/>
      </a:dk1>
      <a:lt1>
        <a:sysClr val="window" lastClr="FFFFFF"/>
      </a:lt1>
      <a:dk2>
        <a:srgbClr val="000000"/>
      </a:dk2>
      <a:lt2>
        <a:srgbClr val="139AF0"/>
      </a:lt2>
      <a:accent1>
        <a:srgbClr val="0B5A37"/>
      </a:accent1>
      <a:accent2>
        <a:srgbClr val="890089"/>
      </a:accent2>
      <a:accent3>
        <a:srgbClr val="C8BB7E"/>
      </a:accent3>
      <a:accent4>
        <a:srgbClr val="A90025"/>
      </a:accent4>
      <a:accent5>
        <a:srgbClr val="FC5307"/>
      </a:accent5>
      <a:accent6>
        <a:srgbClr val="420088"/>
      </a:accent6>
      <a:hlink>
        <a:srgbClr val="C8BB7E"/>
      </a:hlink>
      <a:folHlink>
        <a:srgbClr val="C58006"/>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_Highlight Slides">
  <a:themeElements>
    <a:clrScheme name="IFC">
      <a:dk1>
        <a:srgbClr val="021F43"/>
      </a:dk1>
      <a:lt1>
        <a:sysClr val="window" lastClr="FFFFFF"/>
      </a:lt1>
      <a:dk2>
        <a:srgbClr val="000000"/>
      </a:dk2>
      <a:lt2>
        <a:srgbClr val="139AF0"/>
      </a:lt2>
      <a:accent1>
        <a:srgbClr val="0B5A37"/>
      </a:accent1>
      <a:accent2>
        <a:srgbClr val="890089"/>
      </a:accent2>
      <a:accent3>
        <a:srgbClr val="C8BB7E"/>
      </a:accent3>
      <a:accent4>
        <a:srgbClr val="A90025"/>
      </a:accent4>
      <a:accent5>
        <a:srgbClr val="FC5307"/>
      </a:accent5>
      <a:accent6>
        <a:srgbClr val="420088"/>
      </a:accent6>
      <a:hlink>
        <a:srgbClr val="C8BB7E"/>
      </a:hlink>
      <a:folHlink>
        <a:srgbClr val="C58006"/>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41_PwC Presentation Burgundy">
  <a:themeElements>
    <a:clrScheme name="41_PwC Presentation Burgundy 1">
      <a:dk1>
        <a:srgbClr val="000000"/>
      </a:dk1>
      <a:lt1>
        <a:srgbClr val="FFFFFF"/>
      </a:lt1>
      <a:dk2>
        <a:srgbClr val="A32020"/>
      </a:dk2>
      <a:lt2>
        <a:srgbClr val="FFFFFF"/>
      </a:lt2>
      <a:accent1>
        <a:srgbClr val="A32020"/>
      </a:accent1>
      <a:accent2>
        <a:srgbClr val="E0301E"/>
      </a:accent2>
      <a:accent3>
        <a:srgbClr val="FFFFFF"/>
      </a:accent3>
      <a:accent4>
        <a:srgbClr val="000000"/>
      </a:accent4>
      <a:accent5>
        <a:srgbClr val="CEABAB"/>
      </a:accent5>
      <a:accent6>
        <a:srgbClr val="CB2A1A"/>
      </a:accent6>
      <a:hlink>
        <a:srgbClr val="0000FF"/>
      </a:hlink>
      <a:folHlink>
        <a:srgbClr val="0000FF"/>
      </a:folHlink>
    </a:clrScheme>
    <a:fontScheme name="41_PwC Presentation Burgundy">
      <a:majorFont>
        <a:latin typeface="Arial"/>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1_PwC Presentation Burgundy 1">
        <a:dk1>
          <a:srgbClr val="000000"/>
        </a:dk1>
        <a:lt1>
          <a:srgbClr val="FFFFFF"/>
        </a:lt1>
        <a:dk2>
          <a:srgbClr val="A32020"/>
        </a:dk2>
        <a:lt2>
          <a:srgbClr val="FFFFFF"/>
        </a:lt2>
        <a:accent1>
          <a:srgbClr val="A32020"/>
        </a:accent1>
        <a:accent2>
          <a:srgbClr val="E0301E"/>
        </a:accent2>
        <a:accent3>
          <a:srgbClr val="FFFFFF"/>
        </a:accent3>
        <a:accent4>
          <a:srgbClr val="000000"/>
        </a:accent4>
        <a:accent5>
          <a:srgbClr val="CEABAB"/>
        </a:accent5>
        <a:accent6>
          <a:srgbClr val="CB2A1A"/>
        </a:accent6>
        <a:hlink>
          <a:srgbClr val="0000FF"/>
        </a:hlink>
        <a:folHlink>
          <a:srgbClr val="0000FF"/>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genda Slide">
  <a:themeElements>
    <a:clrScheme name="IFC">
      <a:dk1>
        <a:srgbClr val="021F43"/>
      </a:dk1>
      <a:lt1>
        <a:sysClr val="window" lastClr="FFFFFF"/>
      </a:lt1>
      <a:dk2>
        <a:srgbClr val="000000"/>
      </a:dk2>
      <a:lt2>
        <a:srgbClr val="139AF0"/>
      </a:lt2>
      <a:accent1>
        <a:srgbClr val="0B5A37"/>
      </a:accent1>
      <a:accent2>
        <a:srgbClr val="890089"/>
      </a:accent2>
      <a:accent3>
        <a:srgbClr val="C8BB7E"/>
      </a:accent3>
      <a:accent4>
        <a:srgbClr val="A90025"/>
      </a:accent4>
      <a:accent5>
        <a:srgbClr val="FC5307"/>
      </a:accent5>
      <a:accent6>
        <a:srgbClr val="420088"/>
      </a:accent6>
      <a:hlink>
        <a:srgbClr val="C8BB7E"/>
      </a:hlink>
      <a:folHlink>
        <a:srgbClr val="C58006"/>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Full Page Interior">
  <a:themeElements>
    <a:clrScheme name="IFC">
      <a:dk1>
        <a:srgbClr val="021F43"/>
      </a:dk1>
      <a:lt1>
        <a:sysClr val="window" lastClr="FFFFFF"/>
      </a:lt1>
      <a:dk2>
        <a:srgbClr val="000000"/>
      </a:dk2>
      <a:lt2>
        <a:srgbClr val="139AF0"/>
      </a:lt2>
      <a:accent1>
        <a:srgbClr val="0B5A37"/>
      </a:accent1>
      <a:accent2>
        <a:srgbClr val="890089"/>
      </a:accent2>
      <a:accent3>
        <a:srgbClr val="C8BB7E"/>
      </a:accent3>
      <a:accent4>
        <a:srgbClr val="A90025"/>
      </a:accent4>
      <a:accent5>
        <a:srgbClr val="FC5307"/>
      </a:accent5>
      <a:accent6>
        <a:srgbClr val="420088"/>
      </a:accent6>
      <a:hlink>
        <a:srgbClr val="C8BB7E"/>
      </a:hlink>
      <a:folHlink>
        <a:srgbClr val="C58006"/>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Single Area Interior Options">
  <a:themeElements>
    <a:clrScheme name="IFC">
      <a:dk1>
        <a:srgbClr val="021F43"/>
      </a:dk1>
      <a:lt1>
        <a:sysClr val="window" lastClr="FFFFFF"/>
      </a:lt1>
      <a:dk2>
        <a:srgbClr val="000000"/>
      </a:dk2>
      <a:lt2>
        <a:srgbClr val="139AF0"/>
      </a:lt2>
      <a:accent1>
        <a:srgbClr val="0B5A37"/>
      </a:accent1>
      <a:accent2>
        <a:srgbClr val="890089"/>
      </a:accent2>
      <a:accent3>
        <a:srgbClr val="C8BB7E"/>
      </a:accent3>
      <a:accent4>
        <a:srgbClr val="A90025"/>
      </a:accent4>
      <a:accent5>
        <a:srgbClr val="FC5307"/>
      </a:accent5>
      <a:accent6>
        <a:srgbClr val="420088"/>
      </a:accent6>
      <a:hlink>
        <a:srgbClr val="C8BB7E"/>
      </a:hlink>
      <a:folHlink>
        <a:srgbClr val="C58006"/>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wo Area Slides">
  <a:themeElements>
    <a:clrScheme name="IFC">
      <a:dk1>
        <a:srgbClr val="021F43"/>
      </a:dk1>
      <a:lt1>
        <a:sysClr val="window" lastClr="FFFFFF"/>
      </a:lt1>
      <a:dk2>
        <a:srgbClr val="000000"/>
      </a:dk2>
      <a:lt2>
        <a:srgbClr val="139AF0"/>
      </a:lt2>
      <a:accent1>
        <a:srgbClr val="0B5A37"/>
      </a:accent1>
      <a:accent2>
        <a:srgbClr val="890089"/>
      </a:accent2>
      <a:accent3>
        <a:srgbClr val="C8BB7E"/>
      </a:accent3>
      <a:accent4>
        <a:srgbClr val="A90025"/>
      </a:accent4>
      <a:accent5>
        <a:srgbClr val="FC5307"/>
      </a:accent5>
      <a:accent6>
        <a:srgbClr val="420088"/>
      </a:accent6>
      <a:hlink>
        <a:srgbClr val="C8BB7E"/>
      </a:hlink>
      <a:folHlink>
        <a:srgbClr val="C58006"/>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Highlight Slides">
  <a:themeElements>
    <a:clrScheme name="IFC">
      <a:dk1>
        <a:srgbClr val="021F43"/>
      </a:dk1>
      <a:lt1>
        <a:sysClr val="window" lastClr="FFFFFF"/>
      </a:lt1>
      <a:dk2>
        <a:srgbClr val="000000"/>
      </a:dk2>
      <a:lt2>
        <a:srgbClr val="139AF0"/>
      </a:lt2>
      <a:accent1>
        <a:srgbClr val="0B5A37"/>
      </a:accent1>
      <a:accent2>
        <a:srgbClr val="890089"/>
      </a:accent2>
      <a:accent3>
        <a:srgbClr val="C8BB7E"/>
      </a:accent3>
      <a:accent4>
        <a:srgbClr val="A90025"/>
      </a:accent4>
      <a:accent5>
        <a:srgbClr val="FC5307"/>
      </a:accent5>
      <a:accent6>
        <a:srgbClr val="420088"/>
      </a:accent6>
      <a:hlink>
        <a:srgbClr val="C8BB7E"/>
      </a:hlink>
      <a:folHlink>
        <a:srgbClr val="C58006"/>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Tomb Stone">
  <a:themeElements>
    <a:clrScheme name="IFC">
      <a:dk1>
        <a:srgbClr val="021F43"/>
      </a:dk1>
      <a:lt1>
        <a:sysClr val="window" lastClr="FFFFFF"/>
      </a:lt1>
      <a:dk2>
        <a:srgbClr val="000000"/>
      </a:dk2>
      <a:lt2>
        <a:srgbClr val="139AF0"/>
      </a:lt2>
      <a:accent1>
        <a:srgbClr val="0B5A37"/>
      </a:accent1>
      <a:accent2>
        <a:srgbClr val="890089"/>
      </a:accent2>
      <a:accent3>
        <a:srgbClr val="C8BB7E"/>
      </a:accent3>
      <a:accent4>
        <a:srgbClr val="A90025"/>
      </a:accent4>
      <a:accent5>
        <a:srgbClr val="FC5307"/>
      </a:accent5>
      <a:accent6>
        <a:srgbClr val="420088"/>
      </a:accent6>
      <a:hlink>
        <a:srgbClr val="C8BB7E"/>
      </a:hlink>
      <a:folHlink>
        <a:srgbClr val="C58006"/>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Slides">
  <a:themeElements>
    <a:clrScheme name="IFC">
      <a:dk1>
        <a:srgbClr val="021F43"/>
      </a:dk1>
      <a:lt1>
        <a:sysClr val="window" lastClr="FFFFFF"/>
      </a:lt1>
      <a:dk2>
        <a:srgbClr val="000000"/>
      </a:dk2>
      <a:lt2>
        <a:srgbClr val="139AF0"/>
      </a:lt2>
      <a:accent1>
        <a:srgbClr val="0B5A37"/>
      </a:accent1>
      <a:accent2>
        <a:srgbClr val="890089"/>
      </a:accent2>
      <a:accent3>
        <a:srgbClr val="C8BB7E"/>
      </a:accent3>
      <a:accent4>
        <a:srgbClr val="A90025"/>
      </a:accent4>
      <a:accent5>
        <a:srgbClr val="FC5307"/>
      </a:accent5>
      <a:accent6>
        <a:srgbClr val="420088"/>
      </a:accent6>
      <a:hlink>
        <a:srgbClr val="C8BB7E"/>
      </a:hlink>
      <a:folHlink>
        <a:srgbClr val="C58006"/>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Chart ">
  <a:themeElements>
    <a:clrScheme name="IFC">
      <a:dk1>
        <a:srgbClr val="021F43"/>
      </a:dk1>
      <a:lt1>
        <a:sysClr val="window" lastClr="FFFFFF"/>
      </a:lt1>
      <a:dk2>
        <a:srgbClr val="000000"/>
      </a:dk2>
      <a:lt2>
        <a:srgbClr val="139AF0"/>
      </a:lt2>
      <a:accent1>
        <a:srgbClr val="0B5A37"/>
      </a:accent1>
      <a:accent2>
        <a:srgbClr val="890089"/>
      </a:accent2>
      <a:accent3>
        <a:srgbClr val="C8BB7E"/>
      </a:accent3>
      <a:accent4>
        <a:srgbClr val="A90025"/>
      </a:accent4>
      <a:accent5>
        <a:srgbClr val="FC5307"/>
      </a:accent5>
      <a:accent6>
        <a:srgbClr val="420088"/>
      </a:accent6>
      <a:hlink>
        <a:srgbClr val="C8BB7E"/>
      </a:hlink>
      <a:folHlink>
        <a:srgbClr val="C58006"/>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IFC Fixed Logo.thmx</Template>
  <TotalTime>58296</TotalTime>
  <Words>3012</Words>
  <Application>Microsoft Office PowerPoint</Application>
  <PresentationFormat>On-screen Show (4:3)</PresentationFormat>
  <Paragraphs>410</Paragraphs>
  <Slides>29</Slides>
  <Notes>12</Notes>
  <HiddenSlides>2</HiddenSlides>
  <MMClips>0</MMClips>
  <ScaleCrop>false</ScaleCrop>
  <HeadingPairs>
    <vt:vector size="6" baseType="variant">
      <vt:variant>
        <vt:lpstr>Fonts Used</vt:lpstr>
      </vt:variant>
      <vt:variant>
        <vt:i4>20</vt:i4>
      </vt:variant>
      <vt:variant>
        <vt:lpstr>Theme</vt:lpstr>
      </vt:variant>
      <vt:variant>
        <vt:i4>14</vt:i4>
      </vt:variant>
      <vt:variant>
        <vt:lpstr>Slide Titles</vt:lpstr>
      </vt:variant>
      <vt:variant>
        <vt:i4>29</vt:i4>
      </vt:variant>
    </vt:vector>
  </HeadingPairs>
  <TitlesOfParts>
    <vt:vector size="63" baseType="lpstr">
      <vt:lpstr>Arial Unicode MS</vt:lpstr>
      <vt:lpstr>ＭＳ Ｐゴシック</vt:lpstr>
      <vt:lpstr>新細明體</vt:lpstr>
      <vt:lpstr>新細明體</vt:lpstr>
      <vt:lpstr>SimSun</vt:lpstr>
      <vt:lpstr>Aharoni</vt:lpstr>
      <vt:lpstr>Andes ExtraLight</vt:lpstr>
      <vt:lpstr>Arial</vt:lpstr>
      <vt:lpstr>Arial (body)</vt:lpstr>
      <vt:lpstr>Arial Bold</vt:lpstr>
      <vt:lpstr>Calibri</vt:lpstr>
      <vt:lpstr>Courier New</vt:lpstr>
      <vt:lpstr>Georgia</vt:lpstr>
      <vt:lpstr>Marlett</vt:lpstr>
      <vt:lpstr>Symbol</vt:lpstr>
      <vt:lpstr>Times</vt:lpstr>
      <vt:lpstr>Times New Roman</vt:lpstr>
      <vt:lpstr>Trebuchet MS</vt:lpstr>
      <vt:lpstr>Wingdings</vt:lpstr>
      <vt:lpstr>Wingdings 3</vt:lpstr>
      <vt:lpstr>IFC Fixed Logo</vt:lpstr>
      <vt:lpstr>Agenda Slide</vt:lpstr>
      <vt:lpstr>Full Page Interior</vt:lpstr>
      <vt:lpstr>Single Area Interior Options</vt:lpstr>
      <vt:lpstr>Two Area Slides</vt:lpstr>
      <vt:lpstr>Highlight Slides</vt:lpstr>
      <vt:lpstr>Tomb Stone</vt:lpstr>
      <vt:lpstr>Photo Slides</vt:lpstr>
      <vt:lpstr>Chart </vt:lpstr>
      <vt:lpstr>Contact Slide</vt:lpstr>
      <vt:lpstr>Divider Options</vt:lpstr>
      <vt:lpstr>1_Photo Slides</vt:lpstr>
      <vt:lpstr>1_Highlight Slides</vt:lpstr>
      <vt:lpstr>41_PwC Presentation Burgundy</vt:lpstr>
      <vt:lpstr>icaap</vt:lpstr>
      <vt:lpstr>Opening</vt:lpstr>
      <vt:lpstr>The ICAAP is the crux of the Basel framework </vt:lpstr>
      <vt:lpstr>Comprehensive ICAAP covers assessment of risks, capital adequacy, stress testing &amp; risk appetite among others… </vt:lpstr>
      <vt:lpstr>ICAAP Business Benefits and Success Factors</vt:lpstr>
      <vt:lpstr> ICAAP implementation status</vt:lpstr>
      <vt:lpstr>Path to “Best Practice”</vt:lpstr>
      <vt:lpstr>Roundtable</vt:lpstr>
      <vt:lpstr>Basel clearly states the ICAAP principles in Pillar 2</vt:lpstr>
      <vt:lpstr>Pillar 2: Principle 1 requirement</vt:lpstr>
      <vt:lpstr>It is more than a document or regulatory report</vt:lpstr>
      <vt:lpstr>Benefits of an effective ICAAP </vt:lpstr>
      <vt:lpstr>PowerPoint Presentation</vt:lpstr>
      <vt:lpstr>Governance, risk &amp; finance are core for ICAAP</vt:lpstr>
      <vt:lpstr>Ultimately, framework has to unify three key parameters in banking: capital, risk and return</vt:lpstr>
      <vt:lpstr>PowerPoint Presentation</vt:lpstr>
      <vt:lpstr>Risk is Integral Part of Strategic Planning and ICAAP</vt:lpstr>
      <vt:lpstr>Improvements in capital planning and management needed</vt:lpstr>
      <vt:lpstr>Strategic Capital Planning in ICAAP</vt:lpstr>
      <vt:lpstr>Performance measurement using RAROC</vt:lpstr>
      <vt:lpstr>Capital allocation considerations</vt:lpstr>
      <vt:lpstr>Systems can be used for both Regulatory &amp; Internal Economic Capital Management to drive Risk-Based Behaviours and Decisions</vt:lpstr>
      <vt:lpstr>PowerPoint Presentation</vt:lpstr>
      <vt:lpstr>PowerPoint Presentation</vt:lpstr>
      <vt:lpstr>PowerPoint Presentation</vt:lpstr>
      <vt:lpstr>Stress testing principles</vt:lpstr>
      <vt:lpstr>Stress testing objectives, business benefits and market practices</vt:lpstr>
      <vt:lpstr>Example of a stress testing framework </vt:lpstr>
      <vt:lpstr>Stress Testing</vt:lpstr>
    </vt:vector>
  </TitlesOfParts>
  <Company>CVI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Andy Gralla</dc:creator>
  <cp:lastModifiedBy>Cameron Evans</cp:lastModifiedBy>
  <cp:revision>5144</cp:revision>
  <cp:lastPrinted>2014-07-16T20:56:27Z</cp:lastPrinted>
  <dcterms:created xsi:type="dcterms:W3CDTF">2007-03-26T18:34:25Z</dcterms:created>
  <dcterms:modified xsi:type="dcterms:W3CDTF">2016-06-10T07:41:57Z</dcterms:modified>
</cp:coreProperties>
</file>